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AAC7-F61E-4BCC-B24F-6346DC730F79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2FBB-74D1-4B01-9BC2-99DB56DE1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1B73-FDB9-4152-9ED7-182AAC3D0938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3233-3DC8-485A-8C5C-7C6BD67B6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7EE0-8973-49A1-B396-2959B300B89B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7E5F-0C54-4111-918B-17FB4979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2C98-2242-4647-AE4C-53DDBCA5A70B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E390-2A3E-4A8C-934F-8E940F166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B556-7258-4BF7-AE4D-6CE8DD7A80CA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9F7-7BAC-4C5F-B2BB-79C52BE8D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0604-17B3-4163-86E7-D503540CC06D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3195-92A0-41F5-AC02-83ABA560B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01CF-5100-4A98-BC2C-49EF59422531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8C44-1D58-4DA4-81A7-AEF4788A4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D180-ADBF-4546-8466-6EE399045001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9191-DB2A-49C1-B888-65CDA3DE5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3E73-DE42-48CC-BB41-E90FBAE2DCD6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2718-3C3C-41F1-9701-FEAEF403C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6F93-6C94-4345-9B1B-031AD4178ED1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B1CA-EB4B-4579-89D9-47AD16E3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DFD5-1EC1-4CBB-9E95-7B5A94338FF9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EBDE-8338-476B-8157-307C8A45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5F910-D01E-478D-B8C0-6B1E01077FDA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0EC9-FA77-4F81-AFC4-C2CF17D1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Водный памятник природы</a:t>
            </a:r>
            <a:br>
              <a:rPr lang="ru-RU" dirty="0" smtClean="0"/>
            </a:br>
            <a:r>
              <a:rPr lang="ru-RU" dirty="0" smtClean="0"/>
              <a:t> «Заволжский Родник»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92D050"/>
                </a:solidFill>
                <a:latin typeface="Arial Black" pitchFamily="34" charset="0"/>
              </a:rPr>
              <a:t>Работу выполнила: ученица 6 класса ГБОУ ООШ с.Заволжье м.р.Приволжский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err="1" smtClean="0">
                <a:solidFill>
                  <a:srgbClr val="92D050"/>
                </a:solidFill>
                <a:latin typeface="Arial Black" pitchFamily="34" charset="0"/>
              </a:rPr>
              <a:t>Солодовникова</a:t>
            </a:r>
            <a:r>
              <a:rPr lang="ru-RU" i="1" dirty="0" smtClean="0">
                <a:solidFill>
                  <a:srgbClr val="92D050"/>
                </a:solidFill>
                <a:latin typeface="Arial Black" pitchFamily="34" charset="0"/>
              </a:rPr>
              <a:t> Анастасия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92D050"/>
                </a:solidFill>
                <a:latin typeface="Arial Black" pitchFamily="34" charset="0"/>
              </a:rPr>
              <a:t>Руководитель: учитель математики  и ИКТ Савельева Вера </a:t>
            </a:r>
            <a:r>
              <a:rPr lang="ru-RU" i="1" dirty="0" smtClean="0">
                <a:solidFill>
                  <a:srgbClr val="92D050"/>
                </a:solidFill>
                <a:latin typeface="Arial Black" pitchFamily="34" charset="0"/>
              </a:rPr>
              <a:t>П</a:t>
            </a:r>
            <a:r>
              <a:rPr lang="ru-RU" i="1" dirty="0" smtClean="0">
                <a:solidFill>
                  <a:srgbClr val="92D050"/>
                </a:solidFill>
                <a:latin typeface="Arial Black" pitchFamily="34" charset="0"/>
              </a:rPr>
              <a:t>етровна</a:t>
            </a:r>
            <a:endParaRPr lang="ru-RU" i="1" dirty="0" smtClean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Молодожены всегда посещают родник</a:t>
            </a:r>
            <a:endParaRPr lang="ru-RU" dirty="0"/>
          </a:p>
        </p:txBody>
      </p:sp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Скамья влюбленных</a:t>
            </a:r>
            <a:endParaRPr lang="ru-RU" dirty="0"/>
          </a:p>
        </p:txBody>
      </p:sp>
      <p:pic>
        <p:nvPicPr>
          <p:cNvPr id="5" name="Содержимое 4" descr="image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0351" y="1600200"/>
            <a:ext cx="61632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   родника</a:t>
            </a:r>
            <a:br>
              <a:rPr lang="ru-RU" sz="3200" dirty="0" smtClean="0"/>
            </a:br>
            <a:r>
              <a:rPr lang="ru-RU" sz="3200" dirty="0" smtClean="0"/>
              <a:t> аллея «вера, надежда, любовь»</a:t>
            </a:r>
            <a:endParaRPr lang="ru-RU" sz="32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image (1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 (8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роднике рождается река…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В нашем Заволжье есть     гордость одна,</a:t>
            </a:r>
          </a:p>
          <a:p>
            <a:pPr>
              <a:buNone/>
            </a:pPr>
            <a:r>
              <a:rPr lang="ru-RU" sz="2000" dirty="0" smtClean="0"/>
              <a:t>Издалека она не видна, </a:t>
            </a:r>
          </a:p>
          <a:p>
            <a:pPr>
              <a:buNone/>
            </a:pPr>
            <a:r>
              <a:rPr lang="ru-RU" sz="2000" dirty="0" smtClean="0"/>
              <a:t>Спустишься к речке, там бьётся родник, </a:t>
            </a:r>
          </a:p>
          <a:p>
            <a:pPr>
              <a:buNone/>
            </a:pPr>
            <a:r>
              <a:rPr lang="ru-RU" sz="2000" dirty="0" smtClean="0"/>
              <a:t>Он наш родной, хоть невелик.</a:t>
            </a:r>
          </a:p>
          <a:p>
            <a:pPr>
              <a:buNone/>
            </a:pPr>
            <a:r>
              <a:rPr lang="ru-RU" sz="2000" dirty="0" smtClean="0"/>
              <a:t>К нам приходите и приезжайте, </a:t>
            </a:r>
          </a:p>
          <a:p>
            <a:pPr>
              <a:buNone/>
            </a:pPr>
            <a:r>
              <a:rPr lang="ru-RU" sz="2000" dirty="0" smtClean="0"/>
              <a:t>Все сами увидите и сами узнаете.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7030A0"/>
                </a:solidFill>
              </a:rPr>
              <a:t>Эти строки сочинил выпускник 2012 года нашей школы Горбачёв Роман</a:t>
            </a:r>
            <a:endParaRPr lang="ru-RU" sz="1800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Родник</a:t>
            </a:r>
            <a:br>
              <a:rPr lang="ru-RU" sz="4000" dirty="0" smtClean="0"/>
            </a:br>
            <a:r>
              <a:rPr lang="ru-RU" dirty="0" smtClean="0"/>
              <a:t> </a:t>
            </a:r>
            <a:r>
              <a:rPr lang="ru-RU" sz="2700" dirty="0" smtClean="0"/>
              <a:t>искусственного происхождения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Самарской области находится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1536 родников. </a:t>
            </a:r>
          </a:p>
          <a:p>
            <a:pPr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Распределяются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родники по области весьма неравномерно. Основная часть сосредоточена в северной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части.</a:t>
            </a:r>
          </a:p>
          <a:p>
            <a:pPr>
              <a:buNone/>
            </a:pPr>
            <a:r>
              <a:rPr lang="ru-RU" sz="1800" b="0" dirty="0" smtClean="0"/>
              <a:t>В южной части губернии находится всего 7% родников области. Например, в </a:t>
            </a:r>
            <a:r>
              <a:rPr lang="ru-RU" sz="1800" b="0" dirty="0" err="1" smtClean="0"/>
              <a:t>Безенчукском</a:t>
            </a:r>
            <a:r>
              <a:rPr lang="ru-RU" sz="1800" b="0" dirty="0" smtClean="0"/>
              <a:t> районе 4 родника, в </a:t>
            </a:r>
            <a:r>
              <a:rPr lang="ru-RU" sz="1800" b="0" dirty="0" err="1" smtClean="0"/>
              <a:t>Пестравском</a:t>
            </a:r>
            <a:r>
              <a:rPr lang="ru-RU" sz="1800" b="0" dirty="0" smtClean="0"/>
              <a:t> - 6, </a:t>
            </a:r>
            <a:r>
              <a:rPr lang="ru-RU" sz="1800" i="1" dirty="0" smtClean="0">
                <a:solidFill>
                  <a:srgbClr val="FF0000"/>
                </a:solidFill>
              </a:rPr>
              <a:t>а </a:t>
            </a:r>
            <a:r>
              <a:rPr lang="ru-RU" sz="1800" i="1" dirty="0" smtClean="0">
                <a:solidFill>
                  <a:srgbClr val="FF0000"/>
                </a:solidFill>
              </a:rPr>
              <a:t>вот в Приволжском всего лишь один источник, да и тот искусственного происхождения</a:t>
            </a:r>
            <a:r>
              <a:rPr lang="ru-RU" sz="1800" i="1" dirty="0" smtClean="0">
                <a:solidFill>
                  <a:srgbClr val="C00000"/>
                </a:solidFill>
              </a:rPr>
              <a:t>. И ЭТО НАШ РОДНИК!!!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 (1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Возрождение родника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824536" cy="4968552"/>
          </a:xfrm>
        </p:spPr>
        <p:txBody>
          <a:bodyPr/>
          <a:lstStyle/>
          <a:p>
            <a:pPr indent="342900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Наш родник  в давние времена не единожды возрождался жителями нашего села. Он умирал в полном смысле слова: вода чуть бежала, вокруг копился мусор постоянно приходящих и приезжающих сюда отдыхающих. Зарастало всё травой. Вокруг ощущалось полное равнодушие к дарованному людям природному богатству.</a:t>
            </a:r>
          </a:p>
          <a:p>
            <a:pPr indent="342900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Но благодаря нашему  учителю биологии </a:t>
            </a:r>
            <a:r>
              <a:rPr lang="ru-RU" sz="1600" dirty="0" err="1" smtClean="0">
                <a:solidFill>
                  <a:srgbClr val="C00000"/>
                </a:solidFill>
              </a:rPr>
              <a:t>Агапчевой</a:t>
            </a:r>
            <a:r>
              <a:rPr lang="ru-RU" sz="1600" dirty="0" smtClean="0">
                <a:solidFill>
                  <a:srgbClr val="C00000"/>
                </a:solidFill>
              </a:rPr>
              <a:t> Р.Е.,  её организаторским способностям, её неутомимой жажде довести дело до конца, с 2009 года началось восстановление родника и очистка аллеи берез, которые растут здесь,  вдоль дороги.</a:t>
            </a:r>
          </a:p>
          <a:p>
            <a:pPr indent="342900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И вот родник забил, ожили берёзы, задышала вокруг земля  чистотой своей, новизной. Дышать стало легче!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Тамара\Desktop\ПРОФИ15\ПРОФИ13\Троица Заволжье\DSC_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642" y="1600200"/>
            <a:ext cx="299771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раздались песни на  аллее, зашумели хороводы, собрав народ здесь…</a:t>
            </a:r>
            <a:endParaRPr lang="ru-RU" sz="2400" dirty="0"/>
          </a:p>
        </p:txBody>
      </p:sp>
      <p:pic>
        <p:nvPicPr>
          <p:cNvPr id="4" name="Содержимое 3" descr="DSC_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341" y="1600200"/>
            <a:ext cx="68333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мара\Desktop\ПРОФИ15\ПРОФИ13\Троица Заволжье\DSC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744959" cy="3142800"/>
          </a:xfrm>
          <a:prstGeom prst="rect">
            <a:avLst/>
          </a:prstGeom>
          <a:noFill/>
        </p:spPr>
      </p:pic>
      <p:pic>
        <p:nvPicPr>
          <p:cNvPr id="16387" name="Picture 3" descr="C:\Users\Тамара\Desktop\ПРОФИ15\ПРОФИ13\Троица Заволжье\DSC_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153">
            <a:off x="775794" y="291701"/>
            <a:ext cx="1907530" cy="2880000"/>
          </a:xfrm>
          <a:prstGeom prst="rect">
            <a:avLst/>
          </a:prstGeom>
          <a:noFill/>
        </p:spPr>
      </p:pic>
      <p:pic>
        <p:nvPicPr>
          <p:cNvPr id="16388" name="Picture 4" descr="C:\Users\Тамара\Desktop\ПРОФИ15\ПРОФИ13\Троица Заволжье\DSC_0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706870" cy="2455200"/>
          </a:xfrm>
          <a:prstGeom prst="rect">
            <a:avLst/>
          </a:prstGeom>
          <a:noFill/>
        </p:spPr>
      </p:pic>
      <p:pic>
        <p:nvPicPr>
          <p:cNvPr id="16389" name="Picture 5" descr="C:\Users\Тамара\Desktop\ПРОФИ15\ПРОФИ13\Троица Заволжье\DSC_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74354">
            <a:off x="6750581" y="3214288"/>
            <a:ext cx="2157896" cy="3258000"/>
          </a:xfrm>
          <a:prstGeom prst="rect">
            <a:avLst/>
          </a:prstGeom>
          <a:noFill/>
        </p:spPr>
      </p:pic>
      <p:pic>
        <p:nvPicPr>
          <p:cNvPr id="16391" name="Picture 7" descr="C:\Users\Тамара\Desktop\ПРОФИ15\ПРОФИ13\Троица Заволжье\DSC_00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74" y="4505604"/>
            <a:ext cx="3043763" cy="2016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  ждали главного момента – освещения воды отцом Николаем</a:t>
            </a:r>
            <a:endParaRPr lang="ru-RU" sz="2400" dirty="0"/>
          </a:p>
        </p:txBody>
      </p:sp>
      <p:pic>
        <p:nvPicPr>
          <p:cNvPr id="4" name="Содержимое 3" descr="image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Каждый год, 19 января, </a:t>
            </a:r>
            <a:br>
              <a:rPr lang="ru-RU" sz="2800" dirty="0" smtClean="0"/>
            </a:br>
            <a:r>
              <a:rPr lang="ru-RU" dirty="0" smtClean="0"/>
              <a:t>крещение у родника</a:t>
            </a:r>
            <a:endParaRPr lang="ru-RU" dirty="0"/>
          </a:p>
        </p:txBody>
      </p:sp>
      <p:pic>
        <p:nvPicPr>
          <p:cNvPr id="5" name="Содержимое 4" descr="image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8434" name="Picture 2" descr="C:\Users\Тамара\Documents\НАСТЯ Родник\image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038600" cy="2689771"/>
          </a:xfrm>
          <a:prstGeom prst="rect">
            <a:avLst/>
          </a:prstGeom>
          <a:noFill/>
        </p:spPr>
      </p:pic>
      <p:pic>
        <p:nvPicPr>
          <p:cNvPr id="18436" name="Picture 4" descr="https://i.mycdn.me/image?id=814750782191&amp;t=3&amp;plc=WEB&amp;tkn=*3luX6KvJpFVxpD_7Ce0cyIAxUN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3043200" cy="228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И потянулись люди к роднику испить воды. С верой, что родник будет жить, что будет утолять жажду путнику, что с верой нашей и молитвами и исцелять будет!</a:t>
            </a:r>
            <a:endParaRPr lang="ru-RU" sz="2000" dirty="0"/>
          </a:p>
        </p:txBody>
      </p:sp>
      <p:pic>
        <p:nvPicPr>
          <p:cNvPr id="4" name="Содержимое 3" descr="image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a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kapla</Template>
  <TotalTime>134</TotalTime>
  <Words>324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Constantia</vt:lpstr>
      <vt:lpstr>kapla</vt:lpstr>
      <vt:lpstr>Водный памятник природы  «Заволжский Родник»</vt:lpstr>
      <vt:lpstr>В роднике рождается река…</vt:lpstr>
      <vt:lpstr>Родник  искусственного происхождения</vt:lpstr>
      <vt:lpstr>Возрождение родника</vt:lpstr>
      <vt:lpstr>И раздались песни на  аллее, зашумели хороводы, собрав народ здесь…</vt:lpstr>
      <vt:lpstr>Слайд 6</vt:lpstr>
      <vt:lpstr>Все  ждали главного момента – освещения воды отцом Николаем</vt:lpstr>
      <vt:lpstr>Каждый год, 19 января,  крещение у родника</vt:lpstr>
      <vt:lpstr>И потянулись люди к роднику испить воды. С верой, что родник будет жить, что будет утолять жажду путнику, что с верой нашей и молитвами и исцелять будет!</vt:lpstr>
      <vt:lpstr>Молодожены всегда посещают родник</vt:lpstr>
      <vt:lpstr>Скамья влюбленных</vt:lpstr>
      <vt:lpstr>У   родника  аллея «вера, надежда, любовь»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памятник природы  «Заволжский Родник»</dc:title>
  <dc:creator>Тамара</dc:creator>
  <cp:lastModifiedBy>Тамара</cp:lastModifiedBy>
  <cp:revision>17</cp:revision>
  <dcterms:created xsi:type="dcterms:W3CDTF">2017-11-02T14:43:57Z</dcterms:created>
  <dcterms:modified xsi:type="dcterms:W3CDTF">2017-11-02T16:58:57Z</dcterms:modified>
</cp:coreProperties>
</file>