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7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5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0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8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9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1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D736-3377-4F0D-8A18-82D315437E0C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27BC-A281-4222-B964-726FB42FC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561662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Выставка вышитых икон Малышевой  Татьяны в Заволжской школе 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1 </a:t>
            </a:r>
            <a:r>
              <a:rPr lang="ru-RU" sz="5400" b="1" dirty="0" smtClean="0">
                <a:solidFill>
                  <a:srgbClr val="FF0000"/>
                </a:solidFill>
              </a:rPr>
              <a:t>июня 2012года на празднике «Счастливое детство»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2728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37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6085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1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533456"/>
            <a:ext cx="82296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12068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/>
              <a:t>Малышева Татьяна  родом из села Заволжье, в настоящее время  живёт в посёлке Ольгино  </a:t>
            </a:r>
            <a:r>
              <a:rPr lang="ru-RU" sz="4400" b="1" dirty="0" err="1" smtClean="0"/>
              <a:t>Безенчукского</a:t>
            </a:r>
            <a:r>
              <a:rPr lang="ru-RU" sz="4400" b="1" dirty="0" smtClean="0"/>
              <a:t> района</a:t>
            </a:r>
            <a:r>
              <a:rPr lang="ru-RU" sz="4400" b="1" dirty="0" smtClean="0"/>
              <a:t>.</a:t>
            </a:r>
          </a:p>
          <a:p>
            <a:r>
              <a:rPr lang="ru-RU" sz="4400" b="1" dirty="0" smtClean="0"/>
              <a:t>Активист общественного экологического движения «Спаси и </a:t>
            </a:r>
            <a:r>
              <a:rPr lang="ru-RU" sz="4400" b="1" dirty="0"/>
              <a:t>с</a:t>
            </a:r>
            <a:r>
              <a:rPr lang="ru-RU" sz="4400" b="1" dirty="0" smtClean="0"/>
              <a:t>охрани»</a:t>
            </a:r>
            <a:endParaRPr lang="ru-RU" sz="4400" b="1" dirty="0" smtClean="0"/>
          </a:p>
          <a:p>
            <a:r>
              <a:rPr lang="ru-RU" sz="4400" b="1" dirty="0" err="1" smtClean="0"/>
              <a:t>Ёе</a:t>
            </a:r>
            <a:r>
              <a:rPr lang="ru-RU" sz="4400" b="1" dirty="0" smtClean="0"/>
              <a:t>  вышитые работы  неоднократно принимали  участие в областных выставках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60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7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3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584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1125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0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Спаси и сохрани. Воспит.духов-нравст.культ.школьник\Выставка вышитых икон Малышевой Т.  в Зав.шк. 1 июня 2012\1 июня 2012 Пр.Счаст.дет\IMG_6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7700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26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Выставка вышитых икон Малышевой  Татьяны в Заволжской школе   1 июня 2012года на празднике «Счастливое детство»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вышитых икон Малышевой  Татьяны в Заволжской школе 1 июня 2012года на празднике «Счастливое детство»</dc:title>
  <dc:creator>RePack by SPecialiST</dc:creator>
  <cp:lastModifiedBy>RePack by SPecialiST</cp:lastModifiedBy>
  <cp:revision>5</cp:revision>
  <dcterms:created xsi:type="dcterms:W3CDTF">2015-11-01T16:18:33Z</dcterms:created>
  <dcterms:modified xsi:type="dcterms:W3CDTF">2015-11-02T03:02:52Z</dcterms:modified>
</cp:coreProperties>
</file>