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81" r:id="rId6"/>
    <p:sldId id="282" r:id="rId7"/>
    <p:sldId id="260" r:id="rId8"/>
    <p:sldId id="261" r:id="rId9"/>
    <p:sldId id="283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84" r:id="rId26"/>
    <p:sldId id="277" r:id="rId27"/>
    <p:sldId id="278" r:id="rId28"/>
    <p:sldId id="279" r:id="rId29"/>
    <p:sldId id="280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9/12/2018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ГЕРОЙ  СОВЕТСКОГО СОЮЗА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ПЁТР    МАТВЕЕВИЧ   ПОТАПОВ  ( 1917- 1945 )</a:t>
            </a:r>
          </a:p>
          <a:p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8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015" y="1146221"/>
            <a:ext cx="7276499" cy="5290868"/>
          </a:xfrm>
        </p:spPr>
      </p:pic>
    </p:spTree>
    <p:extLst>
      <p:ext uri="{BB962C8B-B14F-4D97-AF65-F5344CB8AC3E}">
        <p14:creationId xmlns:p14="http://schemas.microsoft.com/office/powerpoint/2010/main" val="1739137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60" y="1107583"/>
            <a:ext cx="6940090" cy="5046260"/>
          </a:xfrm>
        </p:spPr>
      </p:pic>
    </p:spTree>
    <p:extLst>
      <p:ext uri="{BB962C8B-B14F-4D97-AF65-F5344CB8AC3E}">
        <p14:creationId xmlns:p14="http://schemas.microsoft.com/office/powerpoint/2010/main" val="43714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91" y="685800"/>
            <a:ext cx="7440815" cy="5410345"/>
          </a:xfrm>
        </p:spPr>
      </p:pic>
    </p:spTree>
    <p:extLst>
      <p:ext uri="{BB962C8B-B14F-4D97-AF65-F5344CB8AC3E}">
        <p14:creationId xmlns:p14="http://schemas.microsoft.com/office/powerpoint/2010/main" val="141757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205" y="1442434"/>
            <a:ext cx="6977687" cy="5073597"/>
          </a:xfrm>
        </p:spPr>
      </p:pic>
    </p:spTree>
    <p:extLst>
      <p:ext uri="{BB962C8B-B14F-4D97-AF65-F5344CB8AC3E}">
        <p14:creationId xmlns:p14="http://schemas.microsoft.com/office/powerpoint/2010/main" val="228633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Повиг</a:t>
            </a:r>
            <a:r>
              <a:rPr lang="ru-RU" dirty="0" smtClean="0"/>
              <a:t>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19" y="1159099"/>
            <a:ext cx="6666381" cy="4847241"/>
          </a:xfrm>
        </p:spPr>
      </p:pic>
    </p:spTree>
    <p:extLst>
      <p:ext uri="{BB962C8B-B14F-4D97-AF65-F5344CB8AC3E}">
        <p14:creationId xmlns:p14="http://schemas.microsoft.com/office/powerpoint/2010/main" val="3713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29" y="1635617"/>
            <a:ext cx="6896643" cy="5014668"/>
          </a:xfrm>
        </p:spPr>
      </p:pic>
    </p:spTree>
    <p:extLst>
      <p:ext uri="{BB962C8B-B14F-4D97-AF65-F5344CB8AC3E}">
        <p14:creationId xmlns:p14="http://schemas.microsoft.com/office/powerpoint/2010/main" val="203585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898" y="1506828"/>
            <a:ext cx="6846146" cy="4977951"/>
          </a:xfrm>
        </p:spPr>
      </p:pic>
    </p:spTree>
    <p:extLst>
      <p:ext uri="{BB962C8B-B14F-4D97-AF65-F5344CB8AC3E}">
        <p14:creationId xmlns:p14="http://schemas.microsoft.com/office/powerpoint/2010/main" val="17372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360" y="1596980"/>
            <a:ext cx="6542400" cy="4757092"/>
          </a:xfrm>
        </p:spPr>
      </p:pic>
    </p:spTree>
    <p:extLst>
      <p:ext uri="{BB962C8B-B14F-4D97-AF65-F5344CB8AC3E}">
        <p14:creationId xmlns:p14="http://schemas.microsoft.com/office/powerpoint/2010/main" val="28204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81" y="515155"/>
            <a:ext cx="8077061" cy="5872971"/>
          </a:xfrm>
        </p:spPr>
      </p:pic>
    </p:spTree>
    <p:extLst>
      <p:ext uri="{BB962C8B-B14F-4D97-AF65-F5344CB8AC3E}">
        <p14:creationId xmlns:p14="http://schemas.microsoft.com/office/powerpoint/2010/main" val="284741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449" y="1481071"/>
            <a:ext cx="6656695" cy="4840198"/>
          </a:xfrm>
        </p:spPr>
      </p:pic>
    </p:spTree>
    <p:extLst>
      <p:ext uri="{BB962C8B-B14F-4D97-AF65-F5344CB8AC3E}">
        <p14:creationId xmlns:p14="http://schemas.microsoft.com/office/powerpoint/2010/main" val="54300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Потапов  </a:t>
            </a:r>
            <a:r>
              <a:rPr lang="ru-RU" dirty="0" err="1" smtClean="0"/>
              <a:t>пётр</a:t>
            </a:r>
            <a:r>
              <a:rPr lang="ru-RU" dirty="0" smtClean="0"/>
              <a:t>  </a:t>
            </a:r>
            <a:r>
              <a:rPr lang="ru-RU" dirty="0" err="1" smtClean="0"/>
              <a:t>матвеевич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261" y="1986477"/>
            <a:ext cx="6053040" cy="4401270"/>
          </a:xfrm>
        </p:spPr>
      </p:pic>
    </p:spTree>
    <p:extLst>
      <p:ext uri="{BB962C8B-B14F-4D97-AF65-F5344CB8AC3E}">
        <p14:creationId xmlns:p14="http://schemas.microsoft.com/office/powerpoint/2010/main" val="147445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674" y="1571223"/>
            <a:ext cx="6684094" cy="4860121"/>
          </a:xfrm>
        </p:spPr>
      </p:pic>
    </p:spTree>
    <p:extLst>
      <p:ext uri="{BB962C8B-B14F-4D97-AF65-F5344CB8AC3E}">
        <p14:creationId xmlns:p14="http://schemas.microsoft.com/office/powerpoint/2010/main" val="2659977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910" y="1403798"/>
            <a:ext cx="6940090" cy="5046260"/>
          </a:xfrm>
        </p:spPr>
      </p:pic>
    </p:spTree>
    <p:extLst>
      <p:ext uri="{BB962C8B-B14F-4D97-AF65-F5344CB8AC3E}">
        <p14:creationId xmlns:p14="http://schemas.microsoft.com/office/powerpoint/2010/main" val="73620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Подвиг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941" y="1609859"/>
            <a:ext cx="6762969" cy="4917472"/>
          </a:xfrm>
        </p:spPr>
      </p:pic>
    </p:spTree>
    <p:extLst>
      <p:ext uri="{BB962C8B-B14F-4D97-AF65-F5344CB8AC3E}">
        <p14:creationId xmlns:p14="http://schemas.microsoft.com/office/powerpoint/2010/main" val="243549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 наградах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513" y="1464380"/>
            <a:ext cx="6884170" cy="5005599"/>
          </a:xfrm>
        </p:spPr>
      </p:pic>
    </p:spTree>
    <p:extLst>
      <p:ext uri="{BB962C8B-B14F-4D97-AF65-F5344CB8AC3E}">
        <p14:creationId xmlns:p14="http://schemas.microsoft.com/office/powerpoint/2010/main" val="289135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724" y="1606477"/>
            <a:ext cx="6582471" cy="4786229"/>
          </a:xfrm>
        </p:spPr>
      </p:pic>
    </p:spTree>
    <p:extLst>
      <p:ext uri="{BB962C8B-B14F-4D97-AF65-F5344CB8AC3E}">
        <p14:creationId xmlns:p14="http://schemas.microsoft.com/office/powerpoint/2010/main" val="297630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документы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490" y="1043189"/>
            <a:ext cx="7374871" cy="5362397"/>
          </a:xfrm>
        </p:spPr>
      </p:pic>
    </p:spTree>
    <p:extLst>
      <p:ext uri="{BB962C8B-B14F-4D97-AF65-F5344CB8AC3E}">
        <p14:creationId xmlns:p14="http://schemas.microsoft.com/office/powerpoint/2010/main" val="192234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Он   повторил   подвиг   </a:t>
            </a:r>
            <a:r>
              <a:rPr lang="ru-RU" dirty="0" err="1" smtClean="0"/>
              <a:t>гастелло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082" y="1642184"/>
            <a:ext cx="6799048" cy="4943706"/>
          </a:xfrm>
        </p:spPr>
      </p:pic>
    </p:spTree>
    <p:extLst>
      <p:ext uri="{BB962C8B-B14F-4D97-AF65-F5344CB8AC3E}">
        <p14:creationId xmlns:p14="http://schemas.microsoft.com/office/powerpoint/2010/main" val="67754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92" y="0"/>
            <a:ext cx="4524312" cy="6222262"/>
          </a:xfrm>
        </p:spPr>
      </p:pic>
    </p:spTree>
    <p:extLst>
      <p:ext uri="{BB962C8B-B14F-4D97-AF65-F5344CB8AC3E}">
        <p14:creationId xmlns:p14="http://schemas.microsoft.com/office/powerpoint/2010/main" val="302411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967" y="1171977"/>
            <a:ext cx="7144613" cy="5194972"/>
          </a:xfrm>
        </p:spPr>
      </p:pic>
    </p:spTree>
    <p:extLst>
      <p:ext uri="{BB962C8B-B14F-4D97-AF65-F5344CB8AC3E}">
        <p14:creationId xmlns:p14="http://schemas.microsoft.com/office/powerpoint/2010/main" val="65344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376" y="685800"/>
            <a:ext cx="10396882" cy="1151965"/>
          </a:xfrm>
        </p:spPr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547" y="540913"/>
            <a:ext cx="7192650" cy="5229900"/>
          </a:xfrm>
        </p:spPr>
      </p:pic>
    </p:spTree>
    <p:extLst>
      <p:ext uri="{BB962C8B-B14F-4D97-AF65-F5344CB8AC3E}">
        <p14:creationId xmlns:p14="http://schemas.microsoft.com/office/powerpoint/2010/main" val="2255597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автобиография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242" y="917619"/>
            <a:ext cx="5571781" cy="4051339"/>
          </a:xfrm>
        </p:spPr>
      </p:pic>
    </p:spTree>
    <p:extLst>
      <p:ext uri="{BB962C8B-B14F-4D97-AF65-F5344CB8AC3E}">
        <p14:creationId xmlns:p14="http://schemas.microsoft.com/office/powerpoint/2010/main" val="234535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Улица  имени  </a:t>
            </a:r>
            <a:r>
              <a:rPr lang="ru-RU" dirty="0" err="1" smtClean="0"/>
              <a:t>петра</a:t>
            </a:r>
            <a:r>
              <a:rPr lang="ru-RU" dirty="0" smtClean="0"/>
              <a:t>  </a:t>
            </a:r>
            <a:r>
              <a:rPr lang="ru-RU" dirty="0" err="1" smtClean="0"/>
              <a:t>потапова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9" y="1729447"/>
            <a:ext cx="5868791" cy="4663260"/>
          </a:xfrm>
        </p:spPr>
      </p:pic>
    </p:spTree>
    <p:extLst>
      <p:ext uri="{BB962C8B-B14F-4D97-AF65-F5344CB8AC3E}">
        <p14:creationId xmlns:p14="http://schemas.microsoft.com/office/powerpoint/2010/main" val="323842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Герои не умирают, они вечно живут в </a:t>
            </a:r>
            <a:br>
              <a:rPr lang="ru-RU" dirty="0" smtClean="0"/>
            </a:br>
            <a:r>
              <a:rPr lang="ru-RU" dirty="0" smtClean="0"/>
              <a:t>наших сердцах!</a:t>
            </a:r>
            <a:endParaRPr lang="ru-RU" dirty="0"/>
          </a:p>
        </p:txBody>
      </p:sp>
      <p:pic>
        <p:nvPicPr>
          <p:cNvPr id="4" name="Объект 3" descr="Потапов Пётр Матвеевич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112" y="1538868"/>
            <a:ext cx="3140966" cy="38583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808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автобиография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035" y="1478508"/>
            <a:ext cx="5306065" cy="3858132"/>
          </a:xfrm>
        </p:spPr>
      </p:pic>
    </p:spTree>
    <p:extLst>
      <p:ext uri="{BB962C8B-B14F-4D97-AF65-F5344CB8AC3E}">
        <p14:creationId xmlns:p14="http://schemas.microsoft.com/office/powerpoint/2010/main" val="290004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 автобиографии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47" y="1426078"/>
            <a:ext cx="6954561" cy="5056782"/>
          </a:xfrm>
        </p:spPr>
      </p:pic>
    </p:spTree>
    <p:extLst>
      <p:ext uri="{BB962C8B-B14F-4D97-AF65-F5344CB8AC3E}">
        <p14:creationId xmlns:p14="http://schemas.microsoft.com/office/powerpoint/2010/main" val="74400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автобиография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911" y="1521361"/>
            <a:ext cx="7339447" cy="5336639"/>
          </a:xfrm>
        </p:spPr>
      </p:pic>
    </p:spTree>
    <p:extLst>
      <p:ext uri="{BB962C8B-B14F-4D97-AF65-F5344CB8AC3E}">
        <p14:creationId xmlns:p14="http://schemas.microsoft.com/office/powerpoint/2010/main" val="34537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автобиография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05" y="1378039"/>
            <a:ext cx="6865235" cy="4991832"/>
          </a:xfrm>
        </p:spPr>
      </p:pic>
    </p:spTree>
    <p:extLst>
      <p:ext uri="{BB962C8B-B14F-4D97-AF65-F5344CB8AC3E}">
        <p14:creationId xmlns:p14="http://schemas.microsoft.com/office/powerpoint/2010/main" val="302451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 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892" y="953038"/>
            <a:ext cx="6560108" cy="4769968"/>
          </a:xfrm>
        </p:spPr>
      </p:pic>
    </p:spTree>
    <p:extLst>
      <p:ext uri="{BB962C8B-B14F-4D97-AF65-F5344CB8AC3E}">
        <p14:creationId xmlns:p14="http://schemas.microsoft.com/office/powerpoint/2010/main" val="15573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документы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216" y="1442434"/>
            <a:ext cx="6566685" cy="4774751"/>
          </a:xfrm>
        </p:spPr>
      </p:pic>
    </p:spTree>
    <p:extLst>
      <p:ext uri="{BB962C8B-B14F-4D97-AF65-F5344CB8AC3E}">
        <p14:creationId xmlns:p14="http://schemas.microsoft.com/office/powerpoint/2010/main" val="1192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58</TotalTime>
  <Words>66</Words>
  <Application>Microsoft Office PowerPoint</Application>
  <PresentationFormat>Широкоэкранный</PresentationFormat>
  <Paragraphs>32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4" baseType="lpstr">
      <vt:lpstr>Arial</vt:lpstr>
      <vt:lpstr>Impact</vt:lpstr>
      <vt:lpstr>Главное мероприятие</vt:lpstr>
      <vt:lpstr>ГЕРОЙ  СОВЕТСКОГО СОЮЗА</vt:lpstr>
      <vt:lpstr>Потапов  пётр  матвеевич</vt:lpstr>
      <vt:lpstr>автобиография</vt:lpstr>
      <vt:lpstr>автобиография</vt:lpstr>
      <vt:lpstr>Из  автобиографии</vt:lpstr>
      <vt:lpstr>автобиография</vt:lpstr>
      <vt:lpstr>автобиография</vt:lpstr>
      <vt:lpstr>Документы  </vt:lpstr>
      <vt:lpstr>документы</vt:lpstr>
      <vt:lpstr>документы</vt:lpstr>
      <vt:lpstr>документы</vt:lpstr>
      <vt:lpstr>документы</vt:lpstr>
      <vt:lpstr>Подвиг  потапова</vt:lpstr>
      <vt:lpstr>Повиг потапова</vt:lpstr>
      <vt:lpstr>Подвиг потапова</vt:lpstr>
      <vt:lpstr>Подвиг  потапова</vt:lpstr>
      <vt:lpstr>Подвиг  потапова</vt:lpstr>
      <vt:lpstr>документы</vt:lpstr>
      <vt:lpstr>Подвиг  потапова</vt:lpstr>
      <vt:lpstr>Подвиг потапова</vt:lpstr>
      <vt:lpstr>Подвиг  потапова</vt:lpstr>
      <vt:lpstr>Подвиг потапова</vt:lpstr>
      <vt:lpstr>О  наградах</vt:lpstr>
      <vt:lpstr>документы</vt:lpstr>
      <vt:lpstr>документы</vt:lpstr>
      <vt:lpstr>Он   повторил   подвиг   гастелло</vt:lpstr>
      <vt:lpstr>документы</vt:lpstr>
      <vt:lpstr>документы</vt:lpstr>
      <vt:lpstr>документы</vt:lpstr>
      <vt:lpstr>Улица  имени  петра  потапова</vt:lpstr>
      <vt:lpstr>Герои не умирают, они вечно живут в  наших сердцах!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ГЕРОЙ  СОВЕТСКОГО СОЮЗА</dc:title>
  <dc:creator>Lenovo</dc:creator>
  <cp:lastModifiedBy>Lenovo</cp:lastModifiedBy>
  <cp:revision>8</cp:revision>
  <dcterms:created xsi:type="dcterms:W3CDTF">2016-04-11T19:47:58Z</dcterms:created>
  <dcterms:modified xsi:type="dcterms:W3CDTF">2018-09-12T16:07:21Z</dcterms:modified>
</cp:coreProperties>
</file>