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A858"/>
    <a:srgbClr val="366047"/>
    <a:srgbClr val="A26A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7f030d498b4c760a0905593daae7a9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05064"/>
            <a:ext cx="2736304" cy="2736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1A04-C49A-48AD-AF7B-4B832FD701D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BF59-70AE-4844-AEFE-6AC059AFE7A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://boombob.ru/img/picture/Apr/12/2ebb41797b0fffd3df172408b05d91c6/5.jpg"/>
          <p:cNvPicPr>
            <a:picLocks noChangeAspect="1" noChangeArrowheads="1"/>
          </p:cNvPicPr>
          <p:nvPr userDrawn="1"/>
        </p:nvPicPr>
        <p:blipFill>
          <a:blip r:embed="rId3" cstate="print"/>
          <a:srcRect r="25662" b="28737"/>
          <a:stretch>
            <a:fillRect/>
          </a:stretch>
        </p:blipFill>
        <p:spPr bwMode="auto">
          <a:xfrm>
            <a:off x="7092280" y="188640"/>
            <a:ext cx="1872208" cy="13681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1A04-C49A-48AD-AF7B-4B832FD701D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BF59-70AE-4844-AEFE-6AC059AFE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1A04-C49A-48AD-AF7B-4B832FD701D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BF59-70AE-4844-AEFE-6AC059AFE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boombob.ru/img/picture/Apr/12/2ebb41797b0fffd3df172408b05d91c6/5.jpg"/>
          <p:cNvPicPr>
            <a:picLocks noChangeAspect="1" noChangeArrowheads="1"/>
          </p:cNvPicPr>
          <p:nvPr userDrawn="1"/>
        </p:nvPicPr>
        <p:blipFill>
          <a:blip r:embed="rId2" cstate="print"/>
          <a:srcRect r="25662" b="28737"/>
          <a:stretch>
            <a:fillRect/>
          </a:stretch>
        </p:blipFill>
        <p:spPr bwMode="auto">
          <a:xfrm>
            <a:off x="8244408" y="188640"/>
            <a:ext cx="788298" cy="576064"/>
          </a:xfrm>
          <a:prstGeom prst="rect">
            <a:avLst/>
          </a:prstGeom>
          <a:noFill/>
        </p:spPr>
      </p:pic>
      <p:pic>
        <p:nvPicPr>
          <p:cNvPr id="7" name="Рисунок 6" descr="97f030d498b4c760a0905593daae7a91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1A04-C49A-48AD-AF7B-4B832FD701D5}" type="datetimeFigureOut">
              <a:rPr lang="ru-RU" smtClean="0"/>
              <a:pPr/>
              <a:t>15.11.2016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BF59-70AE-4844-AEFE-6AC059AFE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1A04-C49A-48AD-AF7B-4B832FD701D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BF59-70AE-4844-AEFE-6AC059AFE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1A04-C49A-48AD-AF7B-4B832FD701D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BF59-70AE-4844-AEFE-6AC059AFE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1A04-C49A-48AD-AF7B-4B832FD701D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BF59-70AE-4844-AEFE-6AC059AFE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1A04-C49A-48AD-AF7B-4B832FD701D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BF59-70AE-4844-AEFE-6AC059AFE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1A04-C49A-48AD-AF7B-4B832FD701D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BF59-70AE-4844-AEFE-6AC059AFE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1A04-C49A-48AD-AF7B-4B832FD701D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BF59-70AE-4844-AEFE-6AC059AFE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1A04-C49A-48AD-AF7B-4B832FD701D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BF59-70AE-4844-AEFE-6AC059AFE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HR0cDovL21pcnBwcy5ydS9mb24tZGxqYS1wcmV6ZW50YWNpaS82OC5qcGc=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51A04-C49A-48AD-AF7B-4B832FD701D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BF59-70AE-4844-AEFE-6AC059AFE7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033"/>
            </a:avLst>
          </a:prstGeom>
          <a:solidFill>
            <a:srgbClr val="A26A9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goslovo.ru/media/pic_middle/4/13070.jpg" TargetMode="External"/><Relationship Id="rId13" Type="http://schemas.openxmlformats.org/officeDocument/2006/relationships/hyperlink" Target="http://timeskz.kz/uploads/posts/2014-11/1415089747_20141104k9rsw1xlg1eqh3es_9tfd4_large.jpeg" TargetMode="External"/><Relationship Id="rId18" Type="http://schemas.openxmlformats.org/officeDocument/2006/relationships/hyperlink" Target="http://ic.pics.livejournal.com/belan_olga/24104446/1159528/1159528_1000.jpg" TargetMode="External"/><Relationship Id="rId3" Type="http://schemas.openxmlformats.org/officeDocument/2006/relationships/hyperlink" Target="http://classicbus.ru/default/image/aHR0cDovL21pcnBwcy5ydS9mb24tZGxqYS1wcmV6ZW50YWNpaS82OC5qcGc" TargetMode="External"/><Relationship Id="rId21" Type="http://schemas.openxmlformats.org/officeDocument/2006/relationships/hyperlink" Target="http://www.top-land.ru/images/all/73/496/big/img_8.jpg" TargetMode="External"/><Relationship Id="rId7" Type="http://schemas.openxmlformats.org/officeDocument/2006/relationships/hyperlink" Target="http://s3-eu-west-1.amazonaws.com/static.qatarliving.com/legacy_new_012/2015/05/02/1430526702_155278668.gif" TargetMode="External"/><Relationship Id="rId12" Type="http://schemas.openxmlformats.org/officeDocument/2006/relationships/hyperlink" Target="http://www.borovichionline.ru/images/cms/data/501399/1380726200-image.jpg" TargetMode="External"/><Relationship Id="rId17" Type="http://schemas.openxmlformats.org/officeDocument/2006/relationships/hyperlink" Target="http://mimeca.de/wp-content/uploads/2015/05/Slider_img_1366x768_18.jpg" TargetMode="External"/><Relationship Id="rId2" Type="http://schemas.openxmlformats.org/officeDocument/2006/relationships/hyperlink" Target="http://i6.imageban.ru/out/2014/04/29/97f030d498b4c760a0905593daae7a91.jpg" TargetMode="External"/><Relationship Id="rId16" Type="http://schemas.openxmlformats.org/officeDocument/2006/relationships/hyperlink" Target="http://melsmex.com/wp-content/uploads/2013/04/img_3.jpg" TargetMode="External"/><Relationship Id="rId20" Type="http://schemas.openxmlformats.org/officeDocument/2006/relationships/hyperlink" Target="https://rail.cc/img/lov/1/1307489058c15a610a0e8091e948a4ec17743ca34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voritufa.ru/content/2016/02/1372707900_sssr.jpg" TargetMode="External"/><Relationship Id="rId11" Type="http://schemas.openxmlformats.org/officeDocument/2006/relationships/hyperlink" Target="http://komtv.org/wp-content/uploads/2016/02/business_insurance.png" TargetMode="External"/><Relationship Id="rId5" Type="http://schemas.openxmlformats.org/officeDocument/2006/relationships/hyperlink" Target="http://www.pcot.ru/jpg/14_big.jpg" TargetMode="External"/><Relationship Id="rId15" Type="http://schemas.openxmlformats.org/officeDocument/2006/relationships/hyperlink" Target="http://rupor24.info/uploads/posts/2014-03/13961718215b511bbf523c4ad61f221e59572f4e903.jpeg" TargetMode="External"/><Relationship Id="rId23" Type="http://schemas.openxmlformats.org/officeDocument/2006/relationships/hyperlink" Target="http://www.lipetskmedia.ru/images/news_/050/516_big2.jpg" TargetMode="External"/><Relationship Id="rId10" Type="http://schemas.openxmlformats.org/officeDocument/2006/relationships/hyperlink" Target="http://space.ucoz.ua/_ph/1/520671614.jpg" TargetMode="External"/><Relationship Id="rId19" Type="http://schemas.openxmlformats.org/officeDocument/2006/relationships/hyperlink" Target="http://funday.com.ua/uploads/posts/2010-02/1265143349_fd_pic_078.jpg" TargetMode="External"/><Relationship Id="rId4" Type="http://schemas.openxmlformats.org/officeDocument/2006/relationships/hyperlink" Target="http://boombob.ru/img/picture/Apr/12/2ebb41797b0fffd3df172408b05d91c6/5.jpg" TargetMode="External"/><Relationship Id="rId9" Type="http://schemas.openxmlformats.org/officeDocument/2006/relationships/hyperlink" Target="http://s61.radikal.ru/i174/1307/b6/078383c40c69.jpg" TargetMode="External"/><Relationship Id="rId14" Type="http://schemas.openxmlformats.org/officeDocument/2006/relationships/hyperlink" Target="http://photodomik.ru/photo/c4/c4e38b8fe6f920eb7b069ef5408d3ead.jpg" TargetMode="External"/><Relationship Id="rId22" Type="http://schemas.openxmlformats.org/officeDocument/2006/relationships/hyperlink" Target="http://gursesintour.com/wp-content/uploads/Samolet-letevshiy-iz-Ufi-v-sto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700808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Gabriola" pitchFamily="82" charset="0"/>
              </a:rPr>
              <a:t>«</a:t>
            </a:r>
            <a:r>
              <a:rPr lang="ru-RU" sz="4400" b="1" dirty="0" smtClean="0">
                <a:solidFill>
                  <a:srgbClr val="FF0000"/>
                </a:solidFill>
                <a:latin typeface="Gabriola" pitchFamily="82" charset="0"/>
              </a:rPr>
              <a:t>Что такое профессия? 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Gabriola" pitchFamily="82" charset="0"/>
              </a:rPr>
              <a:t>Какие бывают профессии</a:t>
            </a:r>
            <a:r>
              <a:rPr lang="ru-RU" sz="3200" b="1" dirty="0" smtClean="0">
                <a:solidFill>
                  <a:srgbClr val="FF0000"/>
                </a:solidFill>
                <a:latin typeface="Gabriola" pitchFamily="82" charset="0"/>
              </a:rPr>
              <a:t>!»</a:t>
            </a:r>
            <a:endParaRPr lang="ru-RU" sz="32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8864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8A858"/>
                </a:solidFill>
              </a:rPr>
              <a:t>Классный час 3 класс</a:t>
            </a:r>
            <a:endParaRPr lang="ru-RU" sz="2000" b="1" dirty="0">
              <a:solidFill>
                <a:srgbClr val="48A85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5157192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Работу выполнила:</a:t>
            </a:r>
          </a:p>
          <a:p>
            <a:pPr algn="ctr"/>
            <a:r>
              <a:rPr lang="ru-RU" sz="2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начальных классов</a:t>
            </a:r>
          </a:p>
          <a:p>
            <a:pPr algn="ctr"/>
            <a:r>
              <a:rPr lang="ru-RU" sz="2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 ООШ с. Заволжье</a:t>
            </a:r>
          </a:p>
          <a:p>
            <a:pPr algn="ctr"/>
            <a:r>
              <a:rPr lang="ru-RU" sz="2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Приволжского района</a:t>
            </a:r>
          </a:p>
          <a:p>
            <a:pPr algn="ctr"/>
            <a:r>
              <a:rPr lang="ru-RU" sz="2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Коротова Наталья Серафимовна </a:t>
            </a:r>
            <a:endParaRPr lang="ru-RU" sz="20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98072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Кроссворд: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6408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36408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6408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7951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79613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796136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79613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3635896" y="5301208"/>
            <a:ext cx="3384376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 Кто учит детишек читать и писать,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Природу любить, стариков уважать?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41" name="Стрелка вправо 140"/>
          <p:cNvSpPr/>
          <p:nvPr/>
        </p:nvSpPr>
        <p:spPr>
          <a:xfrm>
            <a:off x="107504" y="5661248"/>
            <a:ext cx="504056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320384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pic>
        <p:nvPicPr>
          <p:cNvPr id="21506" name="Picture 2" descr="http://www.borovichionline.ru/images/cms/data/501399/1380726200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6408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36408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6408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Ё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7951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79613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796136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79613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320384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1043608" y="5301208"/>
            <a:ext cx="3888432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  Мы землю глубоко копаем,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 в глубине земли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Мы людям уголь добываем,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Чтоб дом топить могли.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44" name="Стрелка вправо 143"/>
          <p:cNvSpPr/>
          <p:nvPr/>
        </p:nvSpPr>
        <p:spPr>
          <a:xfrm>
            <a:off x="4427984" y="5661248"/>
            <a:ext cx="504056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5" name="Picture 2" descr="http://timeskz.kz/uploads/posts/2014-11/1415089747_20141104k9rsw1xlg1eqh3es_9tfd4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24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6408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36408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6408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Ё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7951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79613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796136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79613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320384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2771800" y="5301208"/>
            <a:ext cx="3816424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  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Вот на краешке с опаской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Он железо красит краской,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У него в руке ведро,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Сам раскрашен он пестро.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44" name="Стрелка вправо 143"/>
          <p:cNvSpPr/>
          <p:nvPr/>
        </p:nvSpPr>
        <p:spPr>
          <a:xfrm rot="5400000">
            <a:off x="6264188" y="108012"/>
            <a:ext cx="504056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://photodomik.ru/photo/c4/c4e38b8fe6f920eb7b069ef5408d3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6408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36408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6408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Ё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7951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79613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796136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79613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320384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144" name="Стрелка вправо 143"/>
          <p:cNvSpPr/>
          <p:nvPr/>
        </p:nvSpPr>
        <p:spPr>
          <a:xfrm rot="5400000">
            <a:off x="7128284" y="108012"/>
            <a:ext cx="504056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2771800" y="5301208"/>
            <a:ext cx="3816424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Кто гантели поднимает,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Дальше всех ядро бросает?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Быстро бегает, метко стреляет,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Как одним словом их всех называют?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4580" name="Picture 4" descr="http://rupor24.info/uploads/posts/2014-03/13961718215b511bbf523c4ad61f221e59572f4e90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6408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36408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6408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Ё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7951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79613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796136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79613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320384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144" name="Стрелка вправо 143"/>
          <p:cNvSpPr/>
          <p:nvPr/>
        </p:nvSpPr>
        <p:spPr>
          <a:xfrm rot="5400000">
            <a:off x="625252" y="58316"/>
            <a:ext cx="4046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2771800" y="5301208"/>
            <a:ext cx="3816424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  Ходит в белом колпаке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 поварёшкою в руке.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Он готовит нам обед: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Кашу, щи и винегрет.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6626" name="Picture 2" descr="http://melsmex.com/wp-content/uploads/2013/04/img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93204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3204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932040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93204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Ё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7951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79613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796136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79613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320384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144" name="Стрелка вправо 143"/>
          <p:cNvSpPr/>
          <p:nvPr/>
        </p:nvSpPr>
        <p:spPr>
          <a:xfrm rot="5400000">
            <a:off x="4945732" y="58316"/>
            <a:ext cx="4046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1475656" y="5301208"/>
            <a:ext cx="5112568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Кто у постели больного сидит?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 как лечиться он всем говорит.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Кто болен – он капли предложит принять,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Тому, кто здоров, разрешит погулять.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7650" name="Picture 2" descr="http://mimeca.de/wp-content/uploads/2015/05/Slider_img_1366x768_18.jpg"/>
          <p:cNvPicPr>
            <a:picLocks noChangeAspect="1" noChangeArrowheads="1"/>
          </p:cNvPicPr>
          <p:nvPr/>
        </p:nvPicPr>
        <p:blipFill>
          <a:blip r:embed="rId2" cstate="print"/>
          <a:srcRect l="84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93204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3204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932040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93204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Ё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7951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79613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796136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79613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320384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144" name="Стрелка вправо 143"/>
          <p:cNvSpPr/>
          <p:nvPr/>
        </p:nvSpPr>
        <p:spPr>
          <a:xfrm rot="5400000">
            <a:off x="1489348" y="462980"/>
            <a:ext cx="4046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2339752" y="5301208"/>
            <a:ext cx="4248472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 В прошлый раз был педагогом,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Послезавтра – машинист.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Должен знать он очень много,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Потому что он … 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8674" name="Picture 2" descr="http://ic.pics.livejournal.com/belan_olga/24104446/1159528/1159528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93204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3204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932040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93204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Ё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7951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</a:t>
            </a:r>
            <a:endParaRPr lang="ru-RU" sz="2400" b="1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</a:t>
            </a:r>
            <a:endParaRPr lang="ru-RU" sz="2400" b="1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79613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796136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79613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320384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144" name="Стрелка вправо 143"/>
          <p:cNvSpPr/>
          <p:nvPr/>
        </p:nvSpPr>
        <p:spPr>
          <a:xfrm rot="5400000">
            <a:off x="3217540" y="1327076"/>
            <a:ext cx="4046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2771800" y="5301208"/>
            <a:ext cx="3816424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Наведёт стеклянный глаз,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Щёлкнет раз – и помним вас.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9698" name="Picture 2" descr="http://funday.com.ua/uploads/posts/2010-02/1265143349_fd_pic_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93204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3204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932040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93204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Ё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7951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</a:t>
            </a:r>
            <a:endParaRPr lang="ru-RU" sz="2400" b="1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</a:t>
            </a:r>
            <a:endParaRPr lang="ru-RU" sz="2400" b="1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79613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796136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79613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320384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144" name="Стрелка вправо 143"/>
          <p:cNvSpPr/>
          <p:nvPr/>
        </p:nvSpPr>
        <p:spPr>
          <a:xfrm rot="5400000">
            <a:off x="8402116" y="1327076"/>
            <a:ext cx="4046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2771800" y="5301208"/>
            <a:ext cx="3816424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 Работник этот хоть куда!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Сопровождает поезда.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0722" name="Picture 2" descr="https://rail.cc/img/lov/1/1307489058c15a610a0e8091e948a4ec17743ca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93204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3204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932040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93204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Ё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7951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</a:t>
            </a:r>
            <a:endParaRPr lang="ru-RU" sz="2400" b="1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</a:t>
            </a:r>
            <a:endParaRPr lang="ru-RU" sz="2400" b="1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79613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796136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79613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17951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144" name="Стрелка вправо 143"/>
          <p:cNvSpPr/>
          <p:nvPr/>
        </p:nvSpPr>
        <p:spPr>
          <a:xfrm rot="5400000">
            <a:off x="985292" y="2623220"/>
            <a:ext cx="4046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2771800" y="5301208"/>
            <a:ext cx="3816424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  Чистит мастер башмаки,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Прибивает каблуки.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Чинит туфли и сандалии,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Чтоб как новенькие стали.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www.top-land.ru/images/all/73/496/big/img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05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7772400" cy="1827215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dirty="0" smtClean="0"/>
              <a:t>1. </a:t>
            </a:r>
            <a:r>
              <a:rPr lang="ru-RU" sz="2800" dirty="0" smtClean="0"/>
              <a:t>Расширение знаний учащихся в профессиях;</a:t>
            </a:r>
            <a:br>
              <a:rPr lang="ru-RU" sz="2800" dirty="0" smtClean="0"/>
            </a:br>
            <a:r>
              <a:rPr lang="ru-RU" sz="2800" dirty="0" smtClean="0"/>
              <a:t>2. Формирование </a:t>
            </a:r>
            <a:r>
              <a:rPr lang="ru-RU" sz="2800" dirty="0" smtClean="0"/>
              <a:t>интереса к профессиям;</a:t>
            </a:r>
            <a:br>
              <a:rPr lang="ru-RU" sz="2800" dirty="0" smtClean="0"/>
            </a:br>
            <a:r>
              <a:rPr lang="ru-RU" sz="2800" dirty="0" smtClean="0"/>
              <a:t>3. Расширение </a:t>
            </a:r>
            <a:r>
              <a:rPr lang="ru-RU" sz="2800" dirty="0" smtClean="0"/>
              <a:t>кругозора учащихся, обогащение их словарного запаса.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-89862"/>
            <a:ext cx="60722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Цели и задачи:</a:t>
            </a:r>
            <a:endParaRPr lang="ru-RU" sz="4400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93204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3204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932040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93204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Ё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7951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</a:t>
            </a:r>
            <a:endParaRPr lang="ru-RU" sz="2400" b="1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</a:t>
            </a:r>
            <a:endParaRPr lang="ru-RU" sz="2400" b="1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36408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536408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536408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17951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144" name="Стрелка вправо 143"/>
          <p:cNvSpPr/>
          <p:nvPr/>
        </p:nvSpPr>
        <p:spPr>
          <a:xfrm rot="5400000">
            <a:off x="5377780" y="2623220"/>
            <a:ext cx="4046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2771800" y="5301208"/>
            <a:ext cx="3816424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Ведёт он классно самолёт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Безопасен наш полёт,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Настоящий ас  … 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2770" name="Picture 2" descr="http://gursesintour.com/wp-content/uploads/Samolet-letevshiy-iz-Ufi-v-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93204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3204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932040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93204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7951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</a:t>
            </a:r>
            <a:endParaRPr lang="ru-RU" sz="2400" b="1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</a:t>
            </a:r>
            <a:endParaRPr lang="ru-RU" sz="2400" b="1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36408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536408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536408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17951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144" name="Стрелка вправо 143"/>
          <p:cNvSpPr/>
          <p:nvPr/>
        </p:nvSpPr>
        <p:spPr>
          <a:xfrm rot="5400000">
            <a:off x="6673924" y="3055268"/>
            <a:ext cx="4046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2771800" y="5301208"/>
            <a:ext cx="3816424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Встаём мы очень рано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Ведь наша работа –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Всех отвозить по утрам на работу.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3794" name="Picture 2" descr="http://www.lipetskmedia.ru/images/news_/050/516_b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916832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i="1" dirty="0" smtClean="0">
                <a:solidFill>
                  <a:srgbClr val="FF0000"/>
                </a:solidFill>
              </a:rPr>
              <a:t>Молодцы!</a:t>
            </a:r>
            <a:endParaRPr lang="ru-RU" sz="13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872425"/>
            <a:ext cx="871296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http://i6.imageban.ru/out/2014/04/29/97f030d498b4c760a0905593daae7a91.jpg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http://classicbus.ru/default/image/aHR0cDovL21pcnBwcy5ydS9mb24tZGxqYS1wcmV6ZW50YWNpaS82OC5qcGc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http://boombob.ru/img/picture/Apr/12/2ebb41797b0fffd3df172408b05d91c6/5.jpg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://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www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pcot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/14_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big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пожарный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http://govoritufa.ru/content/2016/02/1372707900_sssr.jpg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почтальон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http://s3-eu-west-1.amazonaws.com/static.qatarliving.com/legacy_new_012/2015/05/02/1430526702_155278668.gif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портной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http://www.logoslovo.ru/media/pic_middle/4/13070.jpg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пастух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http://s61.radikal.ru/i174/1307/b6/078383c40c69.jpg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космонавт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http://space.ucoz.ua/_ph/1/520671614.jpg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космонавт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http://komtv.org/wp-content/uploads/2016/02/business_insurance.png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строители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http://www.borovichionline.ru/images/cms/data/501399/1380726200-image.jpg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учитель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http://timeskz.kz/uploads/posts/2014-11/1415089747_20141104k9rsw1xlg1eqh3es_9tfd4_large.jpeg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шахтер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http://photodomik.ru/photo/c4/c4e38b8fe6f920eb7b069ef5408d3ead.jpg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строители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http://rupor24.info/uploads/posts/2014-03/13961718215b511bbf523c4ad61f221e59572f4e903.jpeg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спортсмены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http://melsmex.com/wp-content/uploads/2013/04/img_3.jpg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повар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http://mimeca.de/wp-content/uploads/2015/05/Slider_img_1366x768_18.jpg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врач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http://ic.pics.livejournal.com/belan_olga/24104446/1159528/1159528_1000.jpg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артист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9"/>
              </a:rPr>
              <a:t>http://funday.com.ua/uploads/posts/2010-02/1265143349_fd_pic_078.jpg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фотограф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0"/>
              </a:rPr>
              <a:t>https://rail.cc/img/lov/1/1307489058c15a610a0e8091e948a4ec17743ca340.jpg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проводник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1"/>
              </a:rPr>
              <a:t>http://www.top-land.ru/images/all/73/496/big/img_8.jpg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сапожник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2"/>
              </a:rPr>
              <a:t>http://gursesintour.com/wp-content/uploads/Samolet-letevshiy-iz-Ufi-v-sto.jpg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пилот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3"/>
              </a:rPr>
              <a:t>http://www.lipetskmedia.ru/images/news_/050/516_big2.jpg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водители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7667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6408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36408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36408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579613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796136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79613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3203848" y="5301208"/>
            <a:ext cx="3456384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Перетянут он ремнём.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Каска красная на нём.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Он в горящий входит дом,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Он сражается с огнём.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41" name="Стрелка вправо 140"/>
          <p:cNvSpPr/>
          <p:nvPr/>
        </p:nvSpPr>
        <p:spPr>
          <a:xfrm>
            <a:off x="0" y="908720"/>
            <a:ext cx="251520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pcot.ru/jpg/1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6408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36408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36408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579613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796136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79613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3203848" y="5301208"/>
            <a:ext cx="3456384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Кто приносит нам газеты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И от бабушки приветы?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41" name="Стрелка вправо 140"/>
          <p:cNvSpPr/>
          <p:nvPr/>
        </p:nvSpPr>
        <p:spPr>
          <a:xfrm>
            <a:off x="3995936" y="908720"/>
            <a:ext cx="46754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 descr="http://govoritufa.ru/content/2016/02/1372707900_ss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6408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36408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6408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579613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796136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79613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3203848" y="5301208"/>
            <a:ext cx="3456384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По размеру в самый раз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Он костюм сошьёт для вас.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Всё исполнит по науке –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 ходите руки в брюки.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41" name="Стрелка вправо 140"/>
          <p:cNvSpPr/>
          <p:nvPr/>
        </p:nvSpPr>
        <p:spPr>
          <a:xfrm>
            <a:off x="2267744" y="2204864"/>
            <a:ext cx="46754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://s3-eu-west-1.amazonaws.com/static.qatarliving.com/legacy_new_012/2015/05/02/1430526702_15527866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6408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36408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6408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7951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579613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796136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79613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3203848" y="5301208"/>
            <a:ext cx="3456384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Коз, коров зовёт скликает,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 свой витой рожок играет.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41" name="Стрелка вправо 140"/>
          <p:cNvSpPr/>
          <p:nvPr/>
        </p:nvSpPr>
        <p:spPr>
          <a:xfrm>
            <a:off x="0" y="3068960"/>
            <a:ext cx="323528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pic>
        <p:nvPicPr>
          <p:cNvPr id="17410" name="Picture 2" descr="http://www.logoslovo.ru/media/pic_middle/4/13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27768" cy="6829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6408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36408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6408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7951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79613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796136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79613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3203848" y="5301208"/>
            <a:ext cx="3456384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 Кто, скажите, по лесам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Ходит, кланяясь грибам?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41" name="Стрелка вправо 140"/>
          <p:cNvSpPr/>
          <p:nvPr/>
        </p:nvSpPr>
        <p:spPr>
          <a:xfrm>
            <a:off x="2699792" y="3501008"/>
            <a:ext cx="504056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pic>
        <p:nvPicPr>
          <p:cNvPr id="18434" name="Picture 2" descr="http://s61.radikal.ru/i174/1307/b6/078383c40c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6408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36408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6408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7951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79613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796136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79613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3203848" y="5301208"/>
            <a:ext cx="3456384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Он не лётчик, не пилот,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Он ведёт не самолёт,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А огромную ракету.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Дети, кто, скажите, это?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41" name="Стрелка вправо 140"/>
          <p:cNvSpPr/>
          <p:nvPr/>
        </p:nvSpPr>
        <p:spPr>
          <a:xfrm>
            <a:off x="179512" y="4365104"/>
            <a:ext cx="504056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pic>
        <p:nvPicPr>
          <p:cNvPr id="19458" name="Picture 2" descr="http://space.ucoz.ua/_ph/1/520671614.jpg"/>
          <p:cNvPicPr>
            <a:picLocks noChangeAspect="1" noChangeArrowheads="1"/>
          </p:cNvPicPr>
          <p:nvPr/>
        </p:nvPicPr>
        <p:blipFill>
          <a:blip r:embed="rId2" cstate="print"/>
          <a:srcRect b="405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6408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9999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36408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6408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9999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52432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52432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52432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524328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475656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47565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47565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60232" y="126876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6023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660232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7951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04360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1156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43608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04360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43608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4360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11560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47565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771800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47565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33975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90770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363589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06794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90770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339752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77180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635896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6794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932040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499992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203848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203848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8388424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752432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7956376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932040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20384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203848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364088" y="472514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8388424" y="256490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388424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838842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8388424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8388424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388424" y="213285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932040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5364088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8388424" y="170080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388424" y="515719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660232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9613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635896" y="3429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796136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796136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796136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660232" y="4293096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660232" y="386104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232" y="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04664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709228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752432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5364088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6228184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796136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6660232" y="646200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660232" y="6021288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932040" y="5589240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2843808" y="5301208"/>
            <a:ext cx="3960440" cy="14184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Средь облаков, на высоте,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Мы дружно строим новый дом, Чтобы в тепле и красоте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Счастливо жили люди в нём.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179512" y="83671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41" name="Стрелка вправо 140"/>
          <p:cNvSpPr/>
          <p:nvPr/>
        </p:nvSpPr>
        <p:spPr>
          <a:xfrm>
            <a:off x="4427984" y="4797152"/>
            <a:ext cx="504056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2339752" y="2996952"/>
            <a:ext cx="396000" cy="3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pic>
        <p:nvPicPr>
          <p:cNvPr id="20484" name="Picture 4" descr="http://komtv.org/wp-content/uploads/2016/02/business_insur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1792</Words>
  <Application>Microsoft Office PowerPoint</Application>
  <PresentationFormat>Экран (4:3)</PresentationFormat>
  <Paragraphs>1418</Paragraphs>
  <Slides>23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1. Расширение знаний учащихся в профессиях; 2. Формирование интереса к профессиям; 3. Расширение кругозора учащихся, обогащение их словарного запаса.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Учитель</cp:lastModifiedBy>
  <cp:revision>37</cp:revision>
  <dcterms:created xsi:type="dcterms:W3CDTF">2016-04-03T03:08:49Z</dcterms:created>
  <dcterms:modified xsi:type="dcterms:W3CDTF">2016-11-15T11:04:54Z</dcterms:modified>
</cp:coreProperties>
</file>