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5377-D927-4D3D-8F85-1F22CA5DD1BC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A6DF3C-F096-464E-B618-0F1300CCDB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5377-D927-4D3D-8F85-1F22CA5DD1BC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DF3C-F096-464E-B618-0F1300CCDBF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FA6DF3C-F096-464E-B618-0F1300CCDBF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5377-D927-4D3D-8F85-1F22CA5DD1BC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5377-D927-4D3D-8F85-1F22CA5DD1BC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FA6DF3C-F096-464E-B618-0F1300CCDB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5377-D927-4D3D-8F85-1F22CA5DD1BC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A6DF3C-F096-464E-B618-0F1300CCDBF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D1F5377-D927-4D3D-8F85-1F22CA5DD1BC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DF3C-F096-464E-B618-0F1300CCDB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5377-D927-4D3D-8F85-1F22CA5DD1BC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FA6DF3C-F096-464E-B618-0F1300CCDBF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5377-D927-4D3D-8F85-1F22CA5DD1BC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FA6DF3C-F096-464E-B618-0F1300CCDB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5377-D927-4D3D-8F85-1F22CA5DD1BC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A6DF3C-F096-464E-B618-0F1300CCDB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A6DF3C-F096-464E-B618-0F1300CCDBF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5377-D927-4D3D-8F85-1F22CA5DD1BC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FA6DF3C-F096-464E-B618-0F1300CCDBF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D1F5377-D927-4D3D-8F85-1F22CA5DD1BC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D1F5377-D927-4D3D-8F85-1F22CA5DD1BC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A6DF3C-F096-464E-B618-0F1300CCDBF1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Классный час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Зачем нужно учиться?»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hello_html_3372a2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92896"/>
            <a:ext cx="476079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3" y="692696"/>
            <a:ext cx="4727822" cy="55557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«Кто с детства знает, что труд есть закон жизни,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кто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смолоду понял, что хлеб добывается в поте лица…тот предназначен для больших дел, ибо в нужный день и час у него найдется воля и сила для совершения их».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2052" name="Picture 4" descr="scrn_big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19"/>
            <a:ext cx="3672408" cy="549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Пословицы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об учении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59632" y="1484784"/>
            <a:ext cx="7416824" cy="483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Ученье и труд рядом живут.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Знание и мудрость украшают человека.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Ученье свет, неученье – тьма.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стыдно не знать – стыдно не учиться.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Ученья корень горек, да плод сладок.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Ученье лучше богатства.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Рукой победишь одного, головой – тысячи.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Учиться никогда не поздно.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Тяжело в учение, легко в бою.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Азбука - к мудрости ступенька.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Учёный водит, неучёный следом ходит.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грамоте горазд, тому не пропасть.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Красна птица опереньем, а человек – ученьем.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Ученье в счастье украшает, а в несчастье утешает.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Грамоте учиться вперёд пригодится.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Петр Великий  (Петр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386" name="Picture 2" descr="hello_html_350b84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916831"/>
            <a:ext cx="3888433" cy="42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image?id=869046535616&amp;t=20&amp;plc=WEB&amp;tkn=*VG-XiumP7KIB0u0u7U1b7Ml6s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3646" y="1916832"/>
            <a:ext cx="45044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9552" y="3717032"/>
            <a:ext cx="8280920" cy="113144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«Незаконченные предложения»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47220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Человек должен учиться, потому, что он человек.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В.А.Сухомлинский.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4653136"/>
            <a:ext cx="8503920" cy="1445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ds04.infourok.ru/uploads/ex/12ef/000a250e-d78eb51e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3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</TotalTime>
  <Words>143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Официальная</vt:lpstr>
      <vt:lpstr>Классный час  «Зачем нужно учиться?» </vt:lpstr>
      <vt:lpstr>«Кто с детства знает, что труд есть закон жизни,  кто смолоду понял, что хлеб добывается в поте лица…тот предназначен для больших дел, ибо в нужный день и час у него найдется воля и сила для совершения их».</vt:lpstr>
      <vt:lpstr>Пословицы об учении </vt:lpstr>
      <vt:lpstr>Петр Великий  (Петр I)</vt:lpstr>
      <vt:lpstr>Слайд 5</vt:lpstr>
      <vt:lpstr>Человек должен учиться, потому, что он человек. В.А.Сухомлинский.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 «Зачем нужно учиться?» </dc:title>
  <dc:creator>Maxim Antonov</dc:creator>
  <cp:lastModifiedBy>Maxim Antonov</cp:lastModifiedBy>
  <cp:revision>1</cp:revision>
  <dcterms:created xsi:type="dcterms:W3CDTF">2018-10-23T17:07:36Z</dcterms:created>
  <dcterms:modified xsi:type="dcterms:W3CDTF">2018-10-23T17:30:33Z</dcterms:modified>
</cp:coreProperties>
</file>