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3835B-E515-4074-9E4C-481F2423D048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7D7E9-D68E-4C77-8811-861FD4C685C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3835B-E515-4074-9E4C-481F2423D048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7D7E9-D68E-4C77-8811-861FD4C685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3835B-E515-4074-9E4C-481F2423D048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7D7E9-D68E-4C77-8811-861FD4C685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3835B-E515-4074-9E4C-481F2423D048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7D7E9-D68E-4C77-8811-861FD4C685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3835B-E515-4074-9E4C-481F2423D048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7D7E9-D68E-4C77-8811-861FD4C685C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3835B-E515-4074-9E4C-481F2423D048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7D7E9-D68E-4C77-8811-861FD4C685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3835B-E515-4074-9E4C-481F2423D048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7D7E9-D68E-4C77-8811-861FD4C685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3835B-E515-4074-9E4C-481F2423D048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7D7E9-D68E-4C77-8811-861FD4C685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3835B-E515-4074-9E4C-481F2423D048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7D7E9-D68E-4C77-8811-861FD4C685C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3835B-E515-4074-9E4C-481F2423D048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7D7E9-D68E-4C77-8811-861FD4C685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A3835B-E515-4074-9E4C-481F2423D048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27D7E9-D68E-4C77-8811-861FD4C685C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AA3835B-E515-4074-9E4C-481F2423D048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D27D7E9-D68E-4C77-8811-861FD4C685C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404664"/>
            <a:ext cx="7943800" cy="792088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Г</a:t>
            </a:r>
            <a:r>
              <a:rPr lang="ru-RU" b="1" dirty="0" smtClean="0">
                <a:solidFill>
                  <a:srgbClr val="FF0000"/>
                </a:solidFill>
              </a:rPr>
              <a:t>осударственное </a:t>
            </a:r>
            <a:r>
              <a:rPr lang="ru-RU" b="1" dirty="0">
                <a:solidFill>
                  <a:srgbClr val="FF0000"/>
                </a:solidFill>
              </a:rPr>
              <a:t>бюджетное общеобразовательное учреждение Самарской области основная общеобразовательная школа с. Заволжье муниципального района Приволжский Самарской </a:t>
            </a:r>
            <a:r>
              <a:rPr lang="ru-RU" b="1" dirty="0" smtClean="0">
                <a:solidFill>
                  <a:srgbClr val="FF0000"/>
                </a:solidFill>
              </a:rPr>
              <a:t>области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C:\Users\Admin\Desktop\04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28800"/>
            <a:ext cx="7704856" cy="36724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7299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-1"/>
            <a:ext cx="8388424" cy="2795705"/>
          </a:xfrm>
        </p:spPr>
        <p:txBody>
          <a:bodyPr>
            <a:normAutofit fontScale="77500" lnSpcReduction="20000"/>
          </a:bodyPr>
          <a:lstStyle/>
          <a:p>
            <a:pPr algn="ctr"/>
            <a:endParaRPr lang="ru-RU" sz="66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</a:rPr>
              <a:t>Сказка </a:t>
            </a:r>
          </a:p>
          <a:p>
            <a:pPr marL="0" indent="0" algn="ctr">
              <a:buNone/>
            </a:pPr>
            <a:r>
              <a:rPr lang="ru-RU" sz="6300" b="1" dirty="0" smtClean="0">
                <a:solidFill>
                  <a:srgbClr val="FF0000"/>
                </a:solidFill>
              </a:rPr>
              <a:t>«</a:t>
            </a:r>
            <a:r>
              <a:rPr lang="ru-RU" sz="6300" b="1" dirty="0" smtClean="0">
                <a:solidFill>
                  <a:srgbClr val="FF0000"/>
                </a:solidFill>
              </a:rPr>
              <a:t>Как </a:t>
            </a:r>
            <a:r>
              <a:rPr lang="ru-RU" sz="6300" b="1" dirty="0" err="1">
                <a:solidFill>
                  <a:srgbClr val="FF0000"/>
                </a:solidFill>
              </a:rPr>
              <a:t>Хрюша</a:t>
            </a:r>
            <a:r>
              <a:rPr lang="ru-RU" sz="6300" b="1" dirty="0">
                <a:solidFill>
                  <a:srgbClr val="FF0000"/>
                </a:solidFill>
              </a:rPr>
              <a:t> </a:t>
            </a:r>
            <a:endParaRPr lang="ru-RU" sz="63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6300" b="1" dirty="0" smtClean="0">
                <a:solidFill>
                  <a:srgbClr val="FF0000"/>
                </a:solidFill>
              </a:rPr>
              <a:t>хотел </a:t>
            </a:r>
            <a:r>
              <a:rPr lang="ru-RU" sz="6300" b="1" dirty="0">
                <a:solidFill>
                  <a:srgbClr val="FF0000"/>
                </a:solidFill>
              </a:rPr>
              <a:t>стать </a:t>
            </a:r>
            <a:r>
              <a:rPr lang="ru-RU" sz="6300" b="1" dirty="0" smtClean="0">
                <a:solidFill>
                  <a:srgbClr val="FF0000"/>
                </a:solidFill>
              </a:rPr>
              <a:t>взрослым»</a:t>
            </a:r>
            <a:endParaRPr lang="ru-RU" sz="63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sz="66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Admin\Desktop\pre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795705"/>
            <a:ext cx="2512538" cy="3835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6875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66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</a:rPr>
              <a:t>КОНКУРС </a:t>
            </a:r>
          </a:p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</a:rPr>
              <a:t>ЧАСТУШЕК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217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66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</a:rPr>
              <a:t>КОНКУРС </a:t>
            </a:r>
          </a:p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</a:rPr>
              <a:t>РИСУНКОВ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255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/>
          </a:bodyPr>
          <a:lstStyle/>
          <a:p>
            <a:pPr algn="ctr"/>
            <a:endParaRPr lang="ru-RU" sz="66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ru-RU" sz="6600" b="1" dirty="0" smtClean="0">
                <a:solidFill>
                  <a:srgbClr val="FF0000"/>
                </a:solidFill>
              </a:rPr>
              <a:t>ПАМЯТКИ</a:t>
            </a:r>
          </a:p>
          <a:p>
            <a:pPr marL="0" indent="0"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«Мы против курения»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8880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</TotalTime>
  <Words>35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</cp:revision>
  <dcterms:created xsi:type="dcterms:W3CDTF">2016-11-17T18:24:07Z</dcterms:created>
  <dcterms:modified xsi:type="dcterms:W3CDTF">2016-11-17T18:48:37Z</dcterms:modified>
</cp:coreProperties>
</file>