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6F587A-C9D8-4D74-B649-0A0AFE84F81F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EFB5D04-D345-4B9A-A1ED-46CB0438A4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Восточная </a:t>
            </a:r>
            <a:r>
              <a:rPr lang="ru-RU" b="1" dirty="0" smtClean="0"/>
              <a:t>мудрость: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«Если </a:t>
            </a:r>
            <a:r>
              <a:rPr lang="ru-RU" dirty="0" smtClean="0"/>
              <a:t>ты думаешь на год вперед - посади семя.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ru-RU" dirty="0" smtClean="0"/>
              <a:t>ты думаешь на десятилетие вперед - посади дерево.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ru-RU" dirty="0" smtClean="0"/>
              <a:t>ты думаешь на век вперед – воспитай человека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07808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Анкетирование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49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«Стили семейного воспитания»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686800" cy="1752600"/>
          </a:xfrm>
        </p:spPr>
        <p:txBody>
          <a:bodyPr/>
          <a:lstStyle/>
          <a:p>
            <a:pPr algn="ctr"/>
            <a:r>
              <a:rPr lang="ru-RU" b="1" dirty="0" smtClean="0"/>
              <a:t>Классный руководитель 5 класса: Антонова Н.Г.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34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>Авторитарный стиль воспитания.</a:t>
            </a:r>
            <a:r>
              <a:rPr lang="ru-RU" sz="2700" b="1" u="sng" dirty="0" smtClean="0"/>
              <a:t>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/>
              <a:t>Демократический стиль воспитания.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/>
              <a:t>Либеральный стиль воспитания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/>
              <a:t>Индифферентный </a:t>
            </a:r>
            <a:r>
              <a:rPr lang="ru-RU" sz="2700" b="1" i="1" dirty="0" smtClean="0"/>
              <a:t>стиль воспитания.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Авторитарный стиль </a:t>
            </a:r>
            <a:r>
              <a:rPr lang="ru-RU" sz="2800" b="1" i="1" dirty="0" smtClean="0"/>
              <a:t>воспитания</a:t>
            </a:r>
            <a:endParaRPr lang="ru-RU" sz="2800" dirty="0"/>
          </a:p>
        </p:txBody>
      </p:sp>
      <p:pic>
        <p:nvPicPr>
          <p:cNvPr id="4" name="Содержимое 3" descr="https://ds03.infourok.ru/uploads/ex/00c7/00014cce-ec228b71/img0.jpg"/>
          <p:cNvPicPr>
            <a:picLocks noGrp="1"/>
          </p:cNvPicPr>
          <p:nvPr>
            <p:ph idx="1"/>
          </p:nvPr>
        </p:nvPicPr>
        <p:blipFill>
          <a:blip r:embed="rId2" cstate="print"/>
          <a:srcRect t="13780"/>
          <a:stretch>
            <a:fillRect/>
          </a:stretch>
        </p:blipFill>
        <p:spPr bwMode="auto">
          <a:xfrm>
            <a:off x="1228344" y="1628800"/>
            <a:ext cx="6687311" cy="49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>Демократический стиль </a:t>
            </a:r>
            <a:r>
              <a:rPr lang="ru-RU" sz="3100" b="1" i="1" dirty="0" smtClean="0"/>
              <a:t>воспитания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s://img11.postila.ru/data/a7/1c/47/06/a71c4706499f0b1a95878ee6508624efe7f96d5f56bb7cec196643f480ff328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560839" cy="487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Либеральный стиль воспитания</a:t>
            </a:r>
            <a:r>
              <a:rPr lang="ru-RU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s://melkie.net/wp-content/uploads/2017/10/kolobo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4800" cy="483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Индифферентный стиль воспитания</a:t>
            </a:r>
            <a:endParaRPr lang="ru-RU" sz="2800" dirty="0"/>
          </a:p>
        </p:txBody>
      </p:sp>
      <p:pic>
        <p:nvPicPr>
          <p:cNvPr id="4" name="Содержимое 3" descr="https://cdn-st3.rtr-vesti.ru/vh/pictures/o/264/3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059364" cy="51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</a:t>
            </a:r>
            <a:r>
              <a:rPr lang="ru-RU" b="1" i="1" dirty="0" smtClean="0"/>
              <a:t>Главная ошибка родителей в том, что они пытаются воспитывать детей, не воспитывая себя</a:t>
            </a:r>
            <a:r>
              <a:rPr lang="ru-RU" b="1" i="1" dirty="0" smtClean="0"/>
              <a:t>!»</a:t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Л. Н. Толстой: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</TotalTime>
  <Words>48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Восточная мудрость:  «Если ты думаешь на год вперед - посади семя.  Если ты думаешь на десятилетие вперед - посади дерево.  Если ты думаешь на век вперед – воспитай человека».  </vt:lpstr>
      <vt:lpstr>Анкетирование</vt:lpstr>
      <vt:lpstr>Тема: «Стили семейного воспитания»</vt:lpstr>
      <vt:lpstr>Авторитарный стиль воспитания.    Демократический стиль воспитания.   Либеральный стиль воспитания.   Индифферентный стиль воспитания.  </vt:lpstr>
      <vt:lpstr>Авторитарный стиль воспитания</vt:lpstr>
      <vt:lpstr>Демократический стиль воспитания </vt:lpstr>
      <vt:lpstr>Либеральный стиль воспитания. </vt:lpstr>
      <vt:lpstr>Индифферентный стиль воспитания</vt:lpstr>
      <vt:lpstr>«Главная ошибка родителей в том, что они пытаются воспитывать детей, не воспитывая себя!»   Л. Н. Толстой: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Восточная мудрость:  «Если ты думаешь на год вперед - посади семя.  Если ты думаешь на десятилетие вперед - посади дерево.  Если ты думаешь на век вперед – воспитай человека».  </dc:title>
  <dc:creator>Maxim Antonov</dc:creator>
  <cp:lastModifiedBy>Maxim Antonov</cp:lastModifiedBy>
  <cp:revision>1</cp:revision>
  <dcterms:created xsi:type="dcterms:W3CDTF">2018-10-23T16:31:33Z</dcterms:created>
  <dcterms:modified xsi:type="dcterms:W3CDTF">2018-10-23T17:06:36Z</dcterms:modified>
</cp:coreProperties>
</file>