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9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55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9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6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6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0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2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83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7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9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86195-9D27-44BC-AF45-E47D4935C061}" type="datetimeFigureOut">
              <a:rPr lang="ru-RU" smtClean="0"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A25F-0B28-4BA9-AF86-3A63D28F29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1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54461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Урок духовно-нравственной культуры</a:t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6600" b="1" dirty="0" smtClean="0">
                <a:solidFill>
                  <a:srgbClr val="7030A0"/>
                </a:solidFill>
              </a:rPr>
              <a:t/>
            </a:r>
            <a:br>
              <a:rPr lang="ru-RU" sz="6600" b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2011год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Учитель биологии и химии  </a:t>
            </a:r>
            <a:r>
              <a:rPr lang="ru-RU" b="1" dirty="0" err="1" smtClean="0">
                <a:solidFill>
                  <a:srgbClr val="00B050"/>
                </a:solidFill>
              </a:rPr>
              <a:t>Агапчева</a:t>
            </a:r>
            <a:r>
              <a:rPr lang="ru-RU" b="1" dirty="0" smtClean="0">
                <a:solidFill>
                  <a:srgbClr val="00B050"/>
                </a:solidFill>
              </a:rPr>
              <a:t> Р.Е.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0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териал Для вечера по дух-нрав.культ. 09.11.2014\Урок дух-нравс.культ 2011\SDC139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133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атериал Для вечера по дух-нрав.культ. 09.11.2014\Урок дух-нравс.культ 2011\SDC13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01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атериал Для вечера по дух-нрав.культ. 09.11.2014\Урок дух-нравс.культ 2011\SDC139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3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атериал Для вечера по дух-нрав.культ. 09.11.2014\Урок дух-нравс.культ 2011\SDC13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99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атериал Для вечера по дух-нрав.культ. 09.11.2014\Урок дух-нравс.культ 2011\SDC13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«Спаси и сохрани»</a:t>
            </a:r>
            <a:endParaRPr lang="ru-RU" sz="6000" b="1" dirty="0"/>
          </a:p>
        </p:txBody>
      </p:sp>
      <p:pic>
        <p:nvPicPr>
          <p:cNvPr id="6146" name="Picture 2" descr="D:\Материал Для вечера по дух-нрав.культ. 09.11.2014\Урок дух-нравс.культ 2011\SDC13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3461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41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духовно-нравственной культуры  2011год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«Спаси и сохрани»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духовно-нравственной культуры  2011год</dc:title>
  <dc:creator>RePack by SPecialiST</dc:creator>
  <cp:lastModifiedBy>RePack by SPecialiST</cp:lastModifiedBy>
  <cp:revision>2</cp:revision>
  <dcterms:created xsi:type="dcterms:W3CDTF">2015-11-01T15:59:12Z</dcterms:created>
  <dcterms:modified xsi:type="dcterms:W3CDTF">2015-11-01T16:17:03Z</dcterms:modified>
</cp:coreProperties>
</file>