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6" r:id="rId11"/>
    <p:sldId id="274" r:id="rId12"/>
    <p:sldId id="275" r:id="rId13"/>
    <p:sldId id="276" r:id="rId14"/>
    <p:sldId id="269" r:id="rId15"/>
    <p:sldId id="267" r:id="rId16"/>
    <p:sldId id="268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Ouverture script" pitchFamily="66" charset="0"/>
              </a:rPr>
              <a:t>Кунсткамера</a:t>
            </a:r>
            <a:endParaRPr lang="ru-RU" sz="6600" b="1" dirty="0">
              <a:latin typeface="Ouverture script" pitchFamily="66" charset="0"/>
            </a:endParaRPr>
          </a:p>
        </p:txBody>
      </p:sp>
      <p:pic>
        <p:nvPicPr>
          <p:cNvPr id="4" name="Объект 3" descr="http://cs543108.vk.me/v543108713/8b50/uOshAtmc02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6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Анатомический </a:t>
            </a:r>
            <a:r>
              <a:rPr lang="ru-RU" b="1" dirty="0" smtClean="0"/>
              <a:t>раздел</a:t>
            </a:r>
            <a:endParaRPr lang="ru-RU" dirty="0"/>
          </a:p>
        </p:txBody>
      </p:sp>
      <p:pic>
        <p:nvPicPr>
          <p:cNvPr id="4" name="Объект 3" descr="https://wtf.jpg.wtf/36/cc/1471980098-36cc87cd9576c605365bbbc58580ca0b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6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548680"/>
            <a:ext cx="8291713" cy="546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" y="737058"/>
            <a:ext cx="8990780" cy="50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7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Удивительный глобус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72" y="1700808"/>
            <a:ext cx="665673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Флейта из человеческой 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4704"/>
            <a:ext cx="7200800" cy="498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Человек-гигант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14" y="1412776"/>
            <a:ext cx="727795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Исчезнувшая голова английской шпионки</a:t>
            </a:r>
            <a:endParaRPr lang="ru-RU" dirty="0"/>
          </a:p>
        </p:txBody>
      </p:sp>
      <p:pic>
        <p:nvPicPr>
          <p:cNvPr id="4" name="Объект 3" descr="http://www.cityspb.ru/f/a0/ru/auto/201602/01120106.1.jpg?maxw=68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8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Музей антропологии и этнографии имени Петра Великого Российской академии наук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2897"/>
            <a:ext cx="7920880" cy="52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0070C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0070C0"/>
                </a:solidFill>
              </a:rPr>
              <a:t>за внимание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Ouverture script" pitchFamily="66" charset="0"/>
              </a:rPr>
              <a:t>История музея</a:t>
            </a:r>
            <a:endParaRPr lang="ru-RU" b="1" dirty="0">
              <a:latin typeface="Ouverture script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b="1" dirty="0" smtClean="0">
                <a:latin typeface="Ouverture script" pitchFamily="66" charset="0"/>
              </a:rPr>
              <a:t>1714 год </a:t>
            </a:r>
            <a:r>
              <a:rPr lang="ru-RU" sz="4800" b="1" dirty="0" smtClean="0">
                <a:latin typeface="Ouverture script" pitchFamily="66" charset="0"/>
              </a:rPr>
              <a:t>  </a:t>
            </a:r>
            <a:r>
              <a:rPr lang="ru-RU" b="1" dirty="0" smtClean="0">
                <a:latin typeface="Ouverture script" pitchFamily="66" charset="0"/>
              </a:rPr>
              <a:t>     </a:t>
            </a:r>
            <a:r>
              <a:rPr lang="ru-RU" sz="5400" b="1" dirty="0" smtClean="0">
                <a:latin typeface="Ouverture script" pitchFamily="66" charset="0"/>
              </a:rPr>
              <a:t>дата </a:t>
            </a:r>
            <a:r>
              <a:rPr lang="ru-RU" sz="5400" b="1" dirty="0">
                <a:latin typeface="Ouverture script" pitchFamily="66" charset="0"/>
              </a:rPr>
              <a:t>основания </a:t>
            </a:r>
            <a:r>
              <a:rPr lang="ru-RU" sz="5400" b="1" dirty="0" smtClean="0">
                <a:latin typeface="Ouverture script" pitchFamily="66" charset="0"/>
              </a:rPr>
              <a:t>музея</a:t>
            </a:r>
          </a:p>
          <a:p>
            <a:pPr marL="0" indent="0">
              <a:buNone/>
            </a:pPr>
            <a:r>
              <a:rPr lang="ru-RU" sz="8000" b="1" dirty="0" smtClean="0">
                <a:latin typeface="Ouverture script" pitchFamily="66" charset="0"/>
              </a:rPr>
              <a:t>1734 год    </a:t>
            </a:r>
            <a:r>
              <a:rPr lang="ru-RU" sz="5400" b="1" dirty="0" smtClean="0">
                <a:latin typeface="Ouverture script" pitchFamily="66" charset="0"/>
              </a:rPr>
              <a:t>открытие музея</a:t>
            </a:r>
            <a:endParaRPr lang="ru-RU" sz="5400" b="1" dirty="0">
              <a:latin typeface="Ouvertur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Ouverture script" pitchFamily="66" charset="0"/>
              </a:rPr>
              <a:t>7 фактов  о  музее</a:t>
            </a:r>
            <a:endParaRPr lang="ru-RU" sz="6000" b="1" dirty="0">
              <a:latin typeface="Ouverture script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Ouverture script" pitchFamily="66" charset="0"/>
              </a:rPr>
              <a:t>Кабинет «</a:t>
            </a:r>
            <a:r>
              <a:rPr lang="ru-RU" b="1" dirty="0" err="1" smtClean="0">
                <a:latin typeface="Ouverture script" pitchFamily="66" charset="0"/>
              </a:rPr>
              <a:t>Рюйша</a:t>
            </a:r>
            <a:r>
              <a:rPr lang="ru-RU" b="1" dirty="0" smtClean="0">
                <a:latin typeface="Ouverture script" pitchFamily="66" charset="0"/>
              </a:rPr>
              <a:t>»</a:t>
            </a:r>
            <a:endParaRPr lang="ru-RU" b="1" dirty="0">
              <a:latin typeface="Ouverture scrip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141781"/>
            <a:ext cx="5945832" cy="395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Северная Америка</a:t>
            </a:r>
            <a:endParaRPr lang="ru-RU" dirty="0"/>
          </a:p>
        </p:txBody>
      </p:sp>
      <p:pic>
        <p:nvPicPr>
          <p:cNvPr id="4" name="Объект 3" descr="http://to-world-travel.ru/img/2015/042523/121117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68760"/>
            <a:ext cx="684076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8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" y="260648"/>
            <a:ext cx="9049654" cy="60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Япония</a:t>
            </a:r>
            <a:endParaRPr lang="ru-RU" dirty="0"/>
          </a:p>
        </p:txBody>
      </p:sp>
      <p:pic>
        <p:nvPicPr>
          <p:cNvPr id="4" name="Объект 3" descr="http://www.spb-guide.ru/img/8058/86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008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2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Африка</a:t>
            </a:r>
            <a:endParaRPr lang="ru-RU" dirty="0"/>
          </a:p>
        </p:txBody>
      </p:sp>
      <p:pic>
        <p:nvPicPr>
          <p:cNvPr id="4" name="Объект 3" descr="http://art-assorty.ru/uploads/posts/2014-04/thumbs/1397189563_vmchpic2mh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1682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0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Китай и </a:t>
            </a:r>
            <a:r>
              <a:rPr lang="ru-RU" b="1" dirty="0" smtClean="0"/>
              <a:t>Монголия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74" y="1412776"/>
            <a:ext cx="57531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Индия и </a:t>
            </a:r>
            <a:r>
              <a:rPr lang="ru-RU" b="1" dirty="0" smtClean="0"/>
              <a:t>Индонезия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56384" cy="44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4" y="1628800"/>
            <a:ext cx="4816928" cy="32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4" y="1781200"/>
            <a:ext cx="4816928" cy="32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56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Кунсткамера</vt:lpstr>
      <vt:lpstr>История музея</vt:lpstr>
      <vt:lpstr>7 фактов  о  музее</vt:lpstr>
      <vt:lpstr>Северная Америка</vt:lpstr>
      <vt:lpstr>Презентация PowerPoint</vt:lpstr>
      <vt:lpstr>Япония</vt:lpstr>
      <vt:lpstr>Африка</vt:lpstr>
      <vt:lpstr>Китай и Монголия</vt:lpstr>
      <vt:lpstr>Индия и Индонезия</vt:lpstr>
      <vt:lpstr>Анатомический раздел</vt:lpstr>
      <vt:lpstr>Презентация PowerPoint</vt:lpstr>
      <vt:lpstr>Презентация PowerPoint</vt:lpstr>
      <vt:lpstr>Презентация PowerPoint</vt:lpstr>
      <vt:lpstr>Удивительный глобус</vt:lpstr>
      <vt:lpstr>Флейта из человеческой кости</vt:lpstr>
      <vt:lpstr>Человек-гигант</vt:lpstr>
      <vt:lpstr>Исчезнувшая голова английской шпионки</vt:lpstr>
      <vt:lpstr>Музей антропологии и этнографии имени Петра Великого Российской академии наук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Кунсткамера</dc:title>
  <dc:creator>Home</dc:creator>
  <cp:lastModifiedBy>Home</cp:lastModifiedBy>
  <cp:revision>12</cp:revision>
  <dcterms:created xsi:type="dcterms:W3CDTF">2016-09-15T07:40:18Z</dcterms:created>
  <dcterms:modified xsi:type="dcterms:W3CDTF">2016-10-21T03:10:35Z</dcterms:modified>
</cp:coreProperties>
</file>