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57399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на поезде «здоровье»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3200400"/>
            <a:ext cx="4114800" cy="365760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r>
              <a:rPr lang="ru-RU" dirty="0" smtClean="0"/>
              <a:t> 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учитель начальных классов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ООШ с. Заволжье 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Ватрушкина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А.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19425"/>
            <a:ext cx="3889756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станция «клуб закаливания»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/>
              <a:t>Установите последовательность процедур закаливания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Умывание холодной водой лица,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Умывание холодной водой до пояса.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Обливание всего тела.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Холодные ванны ног.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 Купание в водоеме.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Контрастный душ. </a:t>
            </a: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7. Обтирание до пояса.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ult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3276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50223"/>
            <a:ext cx="64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решили закаливать свой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чего начнете?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219200"/>
            <a:ext cx="4697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Посоветуетесь с врачом и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1784887"/>
            <a:ext cx="64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Начнете обливание холодной водой всего тела.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Будете купаться в реке, пока не замерзнете.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btiranie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9718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1</a:t>
            </a:r>
            <a:r>
              <a:rPr lang="ru-RU" sz="2000" dirty="0" smtClean="0"/>
              <a:t>. Какую </a:t>
            </a:r>
            <a:r>
              <a:rPr lang="ru-RU" sz="2000" dirty="0"/>
              <a:t>траву любят кошки, какую болезнь лечат этой травой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2. У </a:t>
            </a:r>
            <a:r>
              <a:rPr lang="ru-RU" sz="2000" dirty="0"/>
              <a:t>каких растений в качестве лекарственного сырья используют цветы или соцветия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smtClean="0"/>
              <a:t> У </a:t>
            </a:r>
            <a:r>
              <a:rPr lang="ru-RU" sz="2000" dirty="0"/>
              <a:t>каких растений в качестве сырья используют корни и корневища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/>
              <a:t>4</a:t>
            </a:r>
            <a:r>
              <a:rPr lang="ru-RU" sz="2000" dirty="0" smtClean="0"/>
              <a:t>. </a:t>
            </a:r>
            <a:r>
              <a:rPr lang="ru-RU" sz="2000" dirty="0"/>
              <a:t>Какие ядовитые растения являются одновременно лекарственными</a:t>
            </a:r>
            <a:r>
              <a:rPr lang="ru-RU" sz="2000" dirty="0" smtClean="0"/>
              <a:t>?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57200" y="381000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станция «зелёная аптека»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98422672_botanica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495800"/>
            <a:ext cx="3124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685800"/>
            <a:ext cx="5867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5</a:t>
            </a:r>
            <a:r>
              <a:rPr lang="ru-RU" sz="2000" dirty="0" smtClean="0"/>
              <a:t>.   Это прозвище недаром у красивого цветка,</a:t>
            </a:r>
            <a:br>
              <a:rPr lang="ru-RU" sz="2000" dirty="0" smtClean="0"/>
            </a:br>
            <a:r>
              <a:rPr lang="ru-RU" sz="2000" dirty="0" smtClean="0"/>
              <a:t>      Капля сочного нектара и душиста и сладка,</a:t>
            </a:r>
            <a:br>
              <a:rPr lang="ru-RU" sz="2000" dirty="0" smtClean="0"/>
            </a:br>
            <a:r>
              <a:rPr lang="ru-RU" sz="2000" dirty="0" smtClean="0"/>
              <a:t>      От простуды излечиться</a:t>
            </a:r>
            <a:br>
              <a:rPr lang="ru-RU" sz="2000" dirty="0" smtClean="0"/>
            </a:br>
            <a:r>
              <a:rPr lang="ru-RU" sz="2000" dirty="0" smtClean="0"/>
              <a:t>      Вам поможет ……..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8194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6</a:t>
            </a:r>
            <a:r>
              <a:rPr lang="ru-RU" sz="2000" dirty="0" smtClean="0"/>
              <a:t>.   Почему в бане парятся березовым веником? </a:t>
            </a:r>
            <a:endParaRPr lang="ru-RU" sz="2000" dirty="0"/>
          </a:p>
        </p:txBody>
      </p:sp>
      <p:pic>
        <p:nvPicPr>
          <p:cNvPr id="5" name="Рисунок 4" descr="1318426377_hospital_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4343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станция «мойдодыр»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1</a:t>
            </a:r>
            <a:r>
              <a:rPr lang="ru-RU" sz="2000" dirty="0"/>
              <a:t>. </a:t>
            </a:r>
            <a:r>
              <a:rPr lang="ru-RU" sz="2000" dirty="0" smtClean="0"/>
              <a:t>Чем </a:t>
            </a:r>
            <a:r>
              <a:rPr lang="ru-RU" sz="2000" dirty="0"/>
              <a:t>чистить зубы в лесу</a:t>
            </a:r>
            <a:r>
              <a:rPr lang="ru-RU" sz="2000" dirty="0" smtClean="0"/>
              <a:t>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2</a:t>
            </a:r>
            <a:r>
              <a:rPr lang="ru-RU" sz="2000" dirty="0"/>
              <a:t>. Как спастись от комаров</a:t>
            </a:r>
            <a:r>
              <a:rPr lang="ru-RU" sz="2000" dirty="0" smtClean="0"/>
              <a:t>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smtClean="0"/>
              <a:t>  Какое </a:t>
            </a:r>
            <a:r>
              <a:rPr lang="ru-RU" sz="2000" dirty="0"/>
              <a:t>дерево избавляет ноги от запаха пота</a:t>
            </a:r>
            <a:r>
              <a:rPr lang="ru-RU" sz="2000" dirty="0" smtClean="0"/>
              <a:t>?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4</a:t>
            </a:r>
            <a:r>
              <a:rPr lang="ru-RU" sz="2000" dirty="0"/>
              <a:t>. Листья и корни </a:t>
            </a:r>
            <a:r>
              <a:rPr lang="ru-RU" sz="2000" dirty="0" smtClean="0"/>
              <a:t>этого </a:t>
            </a:r>
            <a:r>
              <a:rPr lang="ru-RU" sz="2000" dirty="0"/>
              <a:t>растения используют от боли при ушибе</a:t>
            </a:r>
            <a:r>
              <a:rPr lang="ru-RU" sz="2000" dirty="0" smtClean="0"/>
              <a:t>?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dirty="0" smtClean="0"/>
              <a:t> Листья </a:t>
            </a:r>
            <a:r>
              <a:rPr lang="ru-RU" sz="2000" dirty="0"/>
              <a:t>этого растения обжигают нас,</a:t>
            </a:r>
            <a:br>
              <a:rPr lang="ru-RU" sz="2000" dirty="0"/>
            </a:br>
            <a:r>
              <a:rPr lang="ru-RU" sz="2000" dirty="0" smtClean="0"/>
              <a:t>  Сок </a:t>
            </a:r>
            <a:r>
              <a:rPr lang="ru-RU" sz="2000" dirty="0"/>
              <a:t>листьев этого растения спасает нас.</a:t>
            </a:r>
            <a:br>
              <a:rPr lang="ru-RU" sz="2000" dirty="0"/>
            </a:br>
            <a:r>
              <a:rPr lang="ru-RU" sz="2000" dirty="0" smtClean="0"/>
              <a:t>  Весной </a:t>
            </a:r>
            <a:r>
              <a:rPr lang="ru-RU" sz="2000" dirty="0"/>
              <a:t>его используют на суп,</a:t>
            </a:r>
            <a:br>
              <a:rPr lang="ru-RU" sz="2000" dirty="0"/>
            </a:br>
            <a:r>
              <a:rPr lang="ru-RU" sz="2000" dirty="0" smtClean="0"/>
              <a:t>  Голову </a:t>
            </a:r>
            <a:r>
              <a:rPr lang="ru-RU" sz="2000" dirty="0"/>
              <a:t>мыть его отваром – волосы растут</a:t>
            </a:r>
            <a:r>
              <a:rPr lang="ru-RU" sz="2000" dirty="0" smtClean="0"/>
              <a:t>.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6</a:t>
            </a:r>
            <a:r>
              <a:rPr lang="ru-RU" sz="2000" dirty="0"/>
              <a:t>. Волосы, вымытые в отваре этого растения, приобретают </a:t>
            </a:r>
            <a:r>
              <a:rPr lang="ru-RU" sz="2000" dirty="0" smtClean="0"/>
              <a:t>золотистый оттенок</a:t>
            </a:r>
            <a:r>
              <a:rPr lang="ru-RU" sz="2000" dirty="0"/>
              <a:t>, а  при умывании кожа становится </a:t>
            </a:r>
            <a:r>
              <a:rPr lang="ru-RU" sz="2000" dirty="0" smtClean="0"/>
              <a:t>бархатной.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7. Масло </a:t>
            </a:r>
            <a:r>
              <a:rPr lang="ru-RU" sz="2000" dirty="0"/>
              <a:t>этого растения втирают в кожу головы, чтобы волосы лучше росли.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oidodirншгеш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"/>
            <a:ext cx="2590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станция «кафе «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робинзон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1</a:t>
            </a:r>
            <a:r>
              <a:rPr lang="ru-RU" sz="2000" dirty="0"/>
              <a:t>. </a:t>
            </a:r>
            <a:r>
              <a:rPr lang="ru-RU" sz="2000" dirty="0" smtClean="0"/>
              <a:t>Крапива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2</a:t>
            </a:r>
            <a:r>
              <a:rPr lang="ru-RU" sz="2000" dirty="0"/>
              <a:t>. </a:t>
            </a:r>
            <a:r>
              <a:rPr lang="ru-RU" sz="2000" dirty="0" smtClean="0"/>
              <a:t> Дуб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smtClean="0"/>
              <a:t>Одуванчик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smtClean="0"/>
              <a:t>Черемуха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5. </a:t>
            </a:r>
            <a:r>
              <a:rPr lang="ru-RU" sz="2000" dirty="0" smtClean="0"/>
              <a:t>Лопух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6</a:t>
            </a:r>
            <a:r>
              <a:rPr lang="ru-RU" sz="2000" dirty="0"/>
              <a:t>. Дикий лук, </a:t>
            </a:r>
            <a:r>
              <a:rPr lang="ru-RU" sz="2000" dirty="0" smtClean="0"/>
              <a:t>чеснок </a:t>
            </a:r>
            <a:endParaRPr lang="ru-RU" sz="2000" dirty="0"/>
          </a:p>
        </p:txBody>
      </p:sp>
      <p:pic>
        <p:nvPicPr>
          <p:cNvPr id="6" name="Рисунок 5" descr="4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2384">
            <a:off x="3657600" y="1676400"/>
            <a:ext cx="3105150" cy="2328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409926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31394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станция «скорая помощь»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1</a:t>
            </a:r>
            <a:r>
              <a:rPr lang="ru-RU" sz="2000" dirty="0"/>
              <a:t>. Оказать первую помощь при переломе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2</a:t>
            </a:r>
            <a:r>
              <a:rPr lang="ru-RU" sz="2000" dirty="0"/>
              <a:t>. Какие растения используют для лечения нарывов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3</a:t>
            </a:r>
            <a:r>
              <a:rPr lang="ru-RU" sz="2000" dirty="0"/>
              <a:t>. Какие растения используют при сердечном приступе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4</a:t>
            </a:r>
            <a:r>
              <a:rPr lang="ru-RU" sz="2000" dirty="0"/>
              <a:t>. Какие растения используются как жаропонижающие средства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5</a:t>
            </a:r>
            <a:r>
              <a:rPr lang="ru-RU" sz="2000" dirty="0"/>
              <a:t>. Какие растения используются при расстройстве желудка, кишечника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6</a:t>
            </a:r>
            <a:r>
              <a:rPr lang="ru-RU" sz="2000" dirty="0"/>
              <a:t>. Оказать первую помощь при тепловом и солнечном ударе. 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7</a:t>
            </a:r>
            <a:r>
              <a:rPr lang="ru-RU" sz="2000" dirty="0"/>
              <a:t>. Оказать первую помощь при укусе ядовитыми животными.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1731_image_very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57200"/>
            <a:ext cx="2438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станция «спортивная»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/>
              <a:t>1. Показать </a:t>
            </a:r>
            <a:r>
              <a:rPr lang="ru-RU" sz="2000" dirty="0"/>
              <a:t>комплекс гимнастики для глаз. </a:t>
            </a:r>
            <a:r>
              <a:rPr lang="ru-RU" sz="2000" dirty="0" smtClean="0"/>
              <a:t> </a:t>
            </a:r>
            <a:r>
              <a:rPr lang="ru-RU" sz="2000" dirty="0"/>
              <a:t> 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2</a:t>
            </a:r>
            <a:r>
              <a:rPr lang="ru-RU" sz="2000" dirty="0"/>
              <a:t>. Показать комплекс гимнастики на осанку с гимнастической палкой. 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3</a:t>
            </a:r>
            <a:r>
              <a:rPr lang="ru-RU" sz="2000" dirty="0"/>
              <a:t>. Показать комплекс гимнастики на внимание.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</a:t>
            </a:r>
            <a:r>
              <a:rPr lang="ru-RU" sz="2000" dirty="0"/>
              <a:t>. Показать комплекс гимнастики на релаксацию (расслабление). 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5</a:t>
            </a:r>
            <a:r>
              <a:rPr lang="ru-RU" sz="2000" dirty="0"/>
              <a:t>. Показать комплекс гимнастики для шеи, плечевого пояса, рук. 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6</a:t>
            </a:r>
            <a:r>
              <a:rPr lang="ru-RU" sz="2000" dirty="0"/>
              <a:t>. Назвать виды спорта, входящие в </a:t>
            </a:r>
            <a:r>
              <a:rPr lang="ru-RU" sz="2000" dirty="0" smtClean="0"/>
              <a:t>Зимние </a:t>
            </a:r>
            <a:r>
              <a:rPr lang="ru-RU" sz="2000" dirty="0"/>
              <a:t>Олимпийские </a:t>
            </a:r>
            <a:r>
              <a:rPr lang="ru-RU" sz="2000" dirty="0" smtClean="0"/>
              <a:t>игры.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7. Назвать виды спорта, входящие в Летние Олимпийские </a:t>
            </a:r>
            <a:r>
              <a:rPr lang="ru-RU" sz="2000" dirty="0" smtClean="0"/>
              <a:t>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fbe29c839cb0a7492ea8a266ceef7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155" y="5181600"/>
            <a:ext cx="171084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станция «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неболейка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/>
              <a:t>1. Какие </a:t>
            </a:r>
            <a:r>
              <a:rPr lang="ru-RU" sz="2000" dirty="0"/>
              <a:t>меры профилактики гриппа в зимнее время вы знаете? </a:t>
            </a:r>
            <a:r>
              <a:rPr lang="ru-RU" sz="2000" dirty="0" smtClean="0"/>
              <a:t>  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</a:t>
            </a:r>
            <a:r>
              <a:rPr lang="ru-RU" sz="2000" dirty="0"/>
              <a:t>. Назовите болезни «грязных рук</a:t>
            </a:r>
            <a:r>
              <a:rPr lang="ru-RU" sz="2000" dirty="0" smtClean="0"/>
              <a:t>».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3. Какие болезни таит в себе глоток воды из реки или озера</a:t>
            </a:r>
            <a:r>
              <a:rPr lang="ru-RU" sz="2000" dirty="0" smtClean="0"/>
              <a:t>?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4. Почему нельзя сразу после занятий физкультурой пить холодную воду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5. Как избежать заболевания педикулезом</a:t>
            </a:r>
            <a:r>
              <a:rPr lang="ru-RU" sz="2000" dirty="0" smtClean="0"/>
              <a:t>?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6</a:t>
            </a:r>
            <a:r>
              <a:rPr lang="ru-RU" sz="2000" dirty="0"/>
              <a:t>. Почему нельзя гладить незнакомых собак</a:t>
            </a:r>
            <a:r>
              <a:rPr lang="ru-RU" sz="2000" dirty="0" smtClean="0"/>
              <a:t>?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7. Как избежать солнечного удара?</a:t>
            </a:r>
          </a:p>
        </p:txBody>
      </p:sp>
      <p:pic>
        <p:nvPicPr>
          <p:cNvPr id="5" name="Рисунок 4" descr="1273412479_1273234179_kak-nauchit-rebyonka-pravilno-chis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962400"/>
            <a:ext cx="32004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_534f5_1cab2c1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7601" y="0"/>
            <a:ext cx="166639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 станция «вредные привычки»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000" dirty="0" smtClean="0"/>
              <a:t>1. Почему </a:t>
            </a:r>
            <a:r>
              <a:rPr lang="ru-RU" sz="2000" dirty="0"/>
              <a:t>нельзя грызть кончик карандаша, ручки</a:t>
            </a:r>
            <a:r>
              <a:rPr lang="ru-RU" sz="2000" dirty="0" smtClean="0"/>
              <a:t>?  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2. Почему </a:t>
            </a:r>
            <a:r>
              <a:rPr lang="ru-RU" sz="2000" dirty="0"/>
              <a:t>нельзя курить</a:t>
            </a:r>
            <a:r>
              <a:rPr lang="ru-RU" sz="2000" dirty="0" smtClean="0"/>
              <a:t>?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/>
              <a:t>3. Как влияет на здоровье и внешний вид употребление алкоголя</a:t>
            </a:r>
            <a:r>
              <a:rPr lang="ru-RU" sz="2000" dirty="0" smtClean="0"/>
              <a:t>?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/>
              <a:t>4. Как можно догадаться, что человек употребляет наркотики</a:t>
            </a:r>
            <a:r>
              <a:rPr lang="ru-RU" sz="2000" dirty="0" smtClean="0"/>
              <a:t>?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/>
              <a:t>5. Как часто и зачем нужно мыть голову</a:t>
            </a:r>
            <a:r>
              <a:rPr lang="ru-RU" sz="2000" dirty="0" smtClean="0"/>
              <a:t>?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/>
              <a:t>6. Почему нельзя грызть ногти</a:t>
            </a:r>
            <a:r>
              <a:rPr lang="ru-RU" sz="2000" dirty="0" smtClean="0"/>
              <a:t>? 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7</a:t>
            </a:r>
            <a:r>
              <a:rPr lang="ru-RU" sz="2000" dirty="0"/>
              <a:t>. Почему нельзя меняться одеждой, обувью, головными 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уборами</a:t>
            </a:r>
            <a:r>
              <a:rPr lang="ru-RU" sz="2000" dirty="0"/>
              <a:t>?</a:t>
            </a:r>
          </a:p>
        </p:txBody>
      </p:sp>
      <p:pic>
        <p:nvPicPr>
          <p:cNvPr id="6" name="Рисунок 5" descr="64813114_1286109373_multik1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895600"/>
            <a:ext cx="2743200" cy="415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522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Путешествие на поезде «здоровье»  </vt:lpstr>
      <vt:lpstr> </vt:lpstr>
      <vt:lpstr>Презентация PowerPoint</vt:lpstr>
      <vt:lpstr>2 станция «мойдодыр»      </vt:lpstr>
      <vt:lpstr>3 станция «кафе «робинзон»</vt:lpstr>
      <vt:lpstr>4 станция «скорая помощь» </vt:lpstr>
      <vt:lpstr>5 станция «спортивная»</vt:lpstr>
      <vt:lpstr>6 станция «неболейка» </vt:lpstr>
      <vt:lpstr>7 станция «вредные привычки» </vt:lpstr>
      <vt:lpstr>8 станция «клуб закаливания»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40</cp:revision>
  <dcterms:modified xsi:type="dcterms:W3CDTF">2014-12-19T18:54:54Z</dcterms:modified>
</cp:coreProperties>
</file>